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8.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9.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0.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76" r:id="rId11"/>
    <p:sldMasterId id="2147484458" r:id="rId12"/>
    <p:sldMasterId id="2147484525" r:id="rId13"/>
    <p:sldMasterId id="2147484534" r:id="rId14"/>
    <p:sldMasterId id="2147484555" r:id="rId15"/>
    <p:sldMasterId id="2147484591" r:id="rId16"/>
    <p:sldMasterId id="2147484618" r:id="rId17"/>
    <p:sldMasterId id="2147484645" r:id="rId18"/>
    <p:sldMasterId id="2147484673" r:id="rId19"/>
    <p:sldMasterId id="2147484709" r:id="rId20"/>
    <p:sldMasterId id="2147484755" r:id="rId21"/>
    <p:sldMasterId id="2147484784" r:id="rId22"/>
  </p:sldMasterIdLst>
  <p:notesMasterIdLst>
    <p:notesMasterId r:id="rId64"/>
  </p:notesMasterIdLst>
  <p:handoutMasterIdLst>
    <p:handoutMasterId r:id="rId65"/>
  </p:handoutMasterIdLst>
  <p:sldIdLst>
    <p:sldId id="1691" r:id="rId23"/>
    <p:sldId id="1692" r:id="rId24"/>
    <p:sldId id="1693" r:id="rId25"/>
    <p:sldId id="1694" r:id="rId26"/>
    <p:sldId id="1690" r:id="rId27"/>
    <p:sldId id="1689" r:id="rId28"/>
    <p:sldId id="1674" r:id="rId29"/>
    <p:sldId id="1662" r:id="rId30"/>
    <p:sldId id="1672" r:id="rId31"/>
    <p:sldId id="1678" r:id="rId32"/>
    <p:sldId id="1564" r:id="rId33"/>
    <p:sldId id="1607" r:id="rId34"/>
    <p:sldId id="1673" r:id="rId35"/>
    <p:sldId id="1677" r:id="rId36"/>
    <p:sldId id="1688" r:id="rId37"/>
    <p:sldId id="1700" r:id="rId38"/>
    <p:sldId id="1695" r:id="rId39"/>
    <p:sldId id="1680" r:id="rId40"/>
    <p:sldId id="1665" r:id="rId41"/>
    <p:sldId id="1698" r:id="rId42"/>
    <p:sldId id="1696" r:id="rId43"/>
    <p:sldId id="1702" r:id="rId44"/>
    <p:sldId id="1703" r:id="rId45"/>
    <p:sldId id="1704" r:id="rId46"/>
    <p:sldId id="1705" r:id="rId47"/>
    <p:sldId id="1706" r:id="rId48"/>
    <p:sldId id="1707" r:id="rId49"/>
    <p:sldId id="1708" r:id="rId50"/>
    <p:sldId id="1709" r:id="rId51"/>
    <p:sldId id="1710" r:id="rId52"/>
    <p:sldId id="1711" r:id="rId53"/>
    <p:sldId id="1712" r:id="rId54"/>
    <p:sldId id="1714" r:id="rId55"/>
    <p:sldId id="1701" r:id="rId56"/>
    <p:sldId id="1699" r:id="rId57"/>
    <p:sldId id="1686" r:id="rId58"/>
    <p:sldId id="1683" r:id="rId59"/>
    <p:sldId id="1668" r:id="rId60"/>
    <p:sldId id="1713" r:id="rId61"/>
    <p:sldId id="1669" r:id="rId62"/>
    <p:sldId id="1667" r:id="rId6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F377351-AA58-4A42-A64C-48719B975E8A}">
          <p14:sldIdLst>
            <p14:sldId id="1691"/>
            <p14:sldId id="1692"/>
            <p14:sldId id="1693"/>
            <p14:sldId id="1694"/>
            <p14:sldId id="1690"/>
            <p14:sldId id="1689"/>
            <p14:sldId id="1674"/>
            <p14:sldId id="1662"/>
            <p14:sldId id="1672"/>
            <p14:sldId id="1678"/>
            <p14:sldId id="1564"/>
            <p14:sldId id="1607"/>
            <p14:sldId id="1673"/>
            <p14:sldId id="1677"/>
            <p14:sldId id="1688"/>
            <p14:sldId id="1700"/>
            <p14:sldId id="1695"/>
            <p14:sldId id="1680"/>
            <p14:sldId id="1665"/>
            <p14:sldId id="1698"/>
            <p14:sldId id="1696"/>
            <p14:sldId id="1702"/>
            <p14:sldId id="1703"/>
            <p14:sldId id="1704"/>
            <p14:sldId id="1705"/>
            <p14:sldId id="1706"/>
            <p14:sldId id="1707"/>
            <p14:sldId id="1708"/>
            <p14:sldId id="1709"/>
            <p14:sldId id="1710"/>
            <p14:sldId id="1711"/>
            <p14:sldId id="1712"/>
            <p14:sldId id="1714"/>
            <p14:sldId id="1701"/>
            <p14:sldId id="1699"/>
            <p14:sldId id="1686"/>
            <p14:sldId id="1683"/>
            <p14:sldId id="1668"/>
            <p14:sldId id="1713"/>
            <p14:sldId id="1669"/>
            <p14:sldId id="166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anjeevini Mittal" initials="SM" lastIdx="1" clrIdx="2">
    <p:extLst/>
  </p:cmAuthor>
  <p:cmAuthor id="3" name="Author" initials="A" lastIdx="61" clrIdx="3"/>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2C6"/>
    <a:srgbClr val="DC3C00"/>
    <a:srgbClr val="FFFFFF"/>
    <a:srgbClr val="009E49"/>
    <a:srgbClr val="00BCF2"/>
    <a:srgbClr val="7FBA00"/>
    <a:srgbClr val="002050"/>
    <a:srgbClr val="000000"/>
    <a:srgbClr val="68217A"/>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61" autoAdjust="0"/>
    <p:restoredTop sz="80013" autoAdjust="0"/>
  </p:normalViewPr>
  <p:slideViewPr>
    <p:cSldViewPr snapToObjects="1">
      <p:cViewPr varScale="1">
        <p:scale>
          <a:sx n="79" d="100"/>
          <a:sy n="79" d="100"/>
        </p:scale>
        <p:origin x="717" y="48"/>
      </p:cViewPr>
      <p:guideLst>
        <p:guide orient="horz" pos="2203"/>
        <p:guide pos="3917"/>
      </p:guideLst>
    </p:cSldViewPr>
  </p:slideViewPr>
  <p:outlineViewPr>
    <p:cViewPr>
      <p:scale>
        <a:sx n="33" d="100"/>
        <a:sy n="33" d="100"/>
      </p:scale>
      <p:origin x="0" y="-2862"/>
    </p:cViewPr>
  </p:outlineViewPr>
  <p:notesTextViewPr>
    <p:cViewPr>
      <p:scale>
        <a:sx n="3" d="2"/>
        <a:sy n="3" d="2"/>
      </p:scale>
      <p:origin x="0" y="0"/>
    </p:cViewPr>
  </p:notesTextViewPr>
  <p:sorterViewPr>
    <p:cViewPr>
      <p:scale>
        <a:sx n="70" d="100"/>
        <a:sy n="70" d="100"/>
      </p:scale>
      <p:origin x="0" y="-5900"/>
    </p:cViewPr>
  </p:sorterViewPr>
  <p:notesViewPr>
    <p:cSldViewPr snapToObjects="1" showGuides="1">
      <p:cViewPr varScale="1">
        <p:scale>
          <a:sx n="81" d="100"/>
          <a:sy n="81" d="100"/>
        </p:scale>
        <p:origin x="2226" y="96"/>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3.xml"/><Relationship Id="rId18" Type="http://schemas.openxmlformats.org/officeDocument/2006/relationships/slideMaster" Target="slideMasters/slideMaster8.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1.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slide" Target="slides/slide25.xml"/><Relationship Id="rId50" Type="http://schemas.openxmlformats.org/officeDocument/2006/relationships/slide" Target="slides/slide28.xml"/><Relationship Id="rId55" Type="http://schemas.openxmlformats.org/officeDocument/2006/relationships/slide" Target="slides/slide33.xml"/><Relationship Id="rId63" Type="http://schemas.openxmlformats.org/officeDocument/2006/relationships/slide" Target="slides/slide41.xml"/><Relationship Id="rId68" Type="http://schemas.openxmlformats.org/officeDocument/2006/relationships/viewProps" Target="view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6.xml"/><Relationship Id="rId29" Type="http://schemas.openxmlformats.org/officeDocument/2006/relationships/slide" Target="slides/slide7.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Master" Target="slideMasters/slideMaster5.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61" Type="http://schemas.openxmlformats.org/officeDocument/2006/relationships/slide" Target="slides/slide39.xml"/><Relationship Id="rId10" Type="http://schemas.openxmlformats.org/officeDocument/2006/relationships/customXml" Target="../customXml/item10.xml"/><Relationship Id="rId19" Type="http://schemas.openxmlformats.org/officeDocument/2006/relationships/slideMaster" Target="slideMasters/slideMaster9.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4.xml"/><Relationship Id="rId22" Type="http://schemas.openxmlformats.org/officeDocument/2006/relationships/slideMaster" Target="slideMasters/slideMaster12.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29.xml"/><Relationship Id="rId3" Type="http://schemas.openxmlformats.org/officeDocument/2006/relationships/customXml" Target="../customXml/item3.xml"/><Relationship Id="rId12" Type="http://schemas.openxmlformats.org/officeDocument/2006/relationships/slideMaster" Target="slideMasters/slideMaster2.xml"/><Relationship Id="rId17" Type="http://schemas.openxmlformats.org/officeDocument/2006/relationships/slideMaster" Target="slideMasters/slideMaster7.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presProps" Target="presProps.xml"/><Relationship Id="rId20" Type="http://schemas.openxmlformats.org/officeDocument/2006/relationships/slideMaster" Target="slideMasters/slideMaster10.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56.png"/></Relationships>
</file>

<file path=ppt/diagrams/_rels/data10.xml.rels><?xml version="1.0" encoding="UTF-8" standalone="yes"?>
<Relationships xmlns="http://schemas.openxmlformats.org/package/2006/relationships"><Relationship Id="rId1" Type="http://schemas.openxmlformats.org/officeDocument/2006/relationships/image" Target="../media/image56.png"/></Relationships>
</file>

<file path=ppt/diagrams/_rels/data2.xml.rels><?xml version="1.0" encoding="UTF-8" standalone="yes"?>
<Relationships xmlns="http://schemas.openxmlformats.org/package/2006/relationships"><Relationship Id="rId1" Type="http://schemas.openxmlformats.org/officeDocument/2006/relationships/image" Target="../media/image58.png"/></Relationships>
</file>

<file path=ppt/diagrams/_rels/data3.xml.rels><?xml version="1.0" encoding="UTF-8" standalone="yes"?>
<Relationships xmlns="http://schemas.openxmlformats.org/package/2006/relationships"><Relationship Id="rId1" Type="http://schemas.openxmlformats.org/officeDocument/2006/relationships/image" Target="../media/image56.png"/></Relationships>
</file>

<file path=ppt/diagrams/_rels/data4.xml.rels><?xml version="1.0" encoding="UTF-8" standalone="yes"?>
<Relationships xmlns="http://schemas.openxmlformats.org/package/2006/relationships"><Relationship Id="rId1" Type="http://schemas.openxmlformats.org/officeDocument/2006/relationships/image" Target="../media/image58.png"/></Relationships>
</file>

<file path=ppt/diagrams/_rels/data5.xml.rels><?xml version="1.0" encoding="UTF-8" standalone="yes"?>
<Relationships xmlns="http://schemas.openxmlformats.org/package/2006/relationships"><Relationship Id="rId1" Type="http://schemas.openxmlformats.org/officeDocument/2006/relationships/image" Target="../media/image72.png"/></Relationships>
</file>

<file path=ppt/diagrams/_rels/data6.xml.rels><?xml version="1.0" encoding="UTF-8" standalone="yes"?>
<Relationships xmlns="http://schemas.openxmlformats.org/package/2006/relationships"><Relationship Id="rId1" Type="http://schemas.openxmlformats.org/officeDocument/2006/relationships/image" Target="../media/image73.png"/></Relationships>
</file>

<file path=ppt/diagrams/_rels/data7.xml.rels><?xml version="1.0" encoding="UTF-8" standalone="yes"?>
<Relationships xmlns="http://schemas.openxmlformats.org/package/2006/relationships"><Relationship Id="rId1" Type="http://schemas.openxmlformats.org/officeDocument/2006/relationships/image" Target="../media/image74.png"/></Relationships>
</file>

<file path=ppt/diagrams/_rels/data8.xml.rels><?xml version="1.0" encoding="UTF-8" standalone="yes"?>
<Relationships xmlns="http://schemas.openxmlformats.org/package/2006/relationships"><Relationship Id="rId1" Type="http://schemas.openxmlformats.org/officeDocument/2006/relationships/image" Target="../media/image78.png"/></Relationships>
</file>

<file path=ppt/diagrams/_rels/data9.xml.rels><?xml version="1.0" encoding="UTF-8" standalone="yes"?>
<Relationships xmlns="http://schemas.openxmlformats.org/package/2006/relationships"><Relationship Id="rId1" Type="http://schemas.openxmlformats.org/officeDocument/2006/relationships/image" Target="../media/image7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3.xml.rels><?xml version="1.0" encoding="UTF-8" standalone="yes"?>
<Relationships xmlns="http://schemas.openxmlformats.org/package/2006/relationships"><Relationship Id="rId1" Type="http://schemas.openxmlformats.org/officeDocument/2006/relationships/image" Target="../media/image56.png"/></Relationships>
</file>

<file path=ppt/diagrams/_rels/drawing4.xml.rels><?xml version="1.0" encoding="UTF-8" standalone="yes"?>
<Relationships xmlns="http://schemas.openxmlformats.org/package/2006/relationships"><Relationship Id="rId1" Type="http://schemas.openxmlformats.org/officeDocument/2006/relationships/image" Target="../media/image5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72.png"/></Relationships>
</file>

<file path=ppt/diagrams/_rels/drawing6.xml.rels><?xml version="1.0" encoding="UTF-8" standalone="yes"?>
<Relationships xmlns="http://schemas.openxmlformats.org/package/2006/relationships"><Relationship Id="rId1" Type="http://schemas.openxmlformats.org/officeDocument/2006/relationships/image" Target="../media/image73.png"/></Relationships>
</file>

<file path=ppt/diagrams/_rels/drawing7.xml.rels><?xml version="1.0" encoding="UTF-8" standalone="yes"?>
<Relationships xmlns="http://schemas.openxmlformats.org/package/2006/relationships"><Relationship Id="rId1" Type="http://schemas.openxmlformats.org/officeDocument/2006/relationships/image" Target="../media/image74.png"/></Relationships>
</file>

<file path=ppt/diagrams/_rels/drawing8.xml.rels><?xml version="1.0" encoding="UTF-8" standalone="yes"?>
<Relationships xmlns="http://schemas.openxmlformats.org/package/2006/relationships"><Relationship Id="rId1" Type="http://schemas.openxmlformats.org/officeDocument/2006/relationships/image" Target="../media/image78.png"/></Relationships>
</file>

<file path=ppt/diagrams/_rels/drawing9.xml.rels><?xml version="1.0" encoding="UTF-8" standalone="yes"?>
<Relationships xmlns="http://schemas.openxmlformats.org/package/2006/relationships"><Relationship Id="rId1" Type="http://schemas.openxmlformats.org/officeDocument/2006/relationships/image" Target="../media/image7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83E35631-1F53-4641-B724-D5152FF7CBF5}"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729" y="-13183"/>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456" y="365829"/>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65829"/>
        <a:ext cx="352430" cy="1817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4" y="190961"/>
          <a:ext cx="719420" cy="71942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638" y="562052"/>
          <a:ext cx="234953" cy="121147"/>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638" y="562052"/>
        <a:ext cx="234953" cy="1211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82" y="376955"/>
          <a:ext cx="1332150" cy="133215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183" y="1064602"/>
          <a:ext cx="445349" cy="22963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183" y="1064602"/>
        <a:ext cx="445349" cy="229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729" y="5172"/>
          <a:ext cx="723885" cy="723885"/>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456" y="384185"/>
          <a:ext cx="352430" cy="18172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456" y="384185"/>
        <a:ext cx="352430" cy="181721"/>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3/18/2017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3/18/2017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CloudRoadShow</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EFB8AAB-EBB8-4EFF-B8E2-40E54B216AB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3/18/2017 10:11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96921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https://apps.dev.microsoft.com</a:t>
            </a:r>
            <a:endParaRPr lang="en-US" sz="900" cap="none" dirty="0"/>
          </a:p>
          <a:p>
            <a:endParaRPr lang="en-US" sz="900" cap="none" dirty="0"/>
          </a:p>
          <a:p>
            <a:endParaRPr lang="en-US" sz="900" cap="none" dirty="0"/>
          </a:p>
          <a:p>
            <a:r>
              <a:rPr lang="en-US" sz="900" cap="none" dirty="0"/>
              <a:t>Documentation - https://graph.microsoft.com</a:t>
            </a:r>
          </a:p>
          <a:p>
            <a:r>
              <a:rPr lang="en-US" sz="900" cap="none" dirty="0"/>
              <a:t>App registration</a:t>
            </a:r>
          </a:p>
          <a:p>
            <a:endParaRPr lang="en-US" sz="900" cap="none"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Show</a:t>
            </a:r>
            <a:r>
              <a:rPr lang="en-US" baseline="0" dirty="0"/>
              <a:t> app registration from </a:t>
            </a:r>
            <a:r>
              <a:rPr lang="en-US" sz="900" kern="1200" dirty="0">
                <a:solidFill>
                  <a:schemeClr val="tx1"/>
                </a:solidFill>
                <a:latin typeface="Segoe UI Light" pitchFamily="34" charset="0"/>
                <a:ea typeface="+mn-ea"/>
                <a:cs typeface="+mn-cs"/>
              </a:rPr>
              <a:t>http://dev.office.com/getting-started/office365apis and through azure management portal</a:t>
            </a:r>
            <a:endParaRPr lang="en-US" dirty="0"/>
          </a:p>
          <a:p>
            <a:endParaRPr lang="en-US" sz="900" cap="none" dirty="0"/>
          </a:p>
          <a:p>
            <a:endParaRPr lang="en-US" sz="900" cap="none" dirty="0"/>
          </a:p>
        </p:txBody>
      </p:sp>
      <p:sp>
        <p:nvSpPr>
          <p:cNvPr id="6" name="Date Placeholder 5"/>
          <p:cNvSpPr>
            <a:spLocks noGrp="1"/>
          </p:cNvSpPr>
          <p:nvPr>
            <p:ph type="dt" idx="12"/>
          </p:nvPr>
        </p:nvSpPr>
        <p:spPr/>
        <p:txBody>
          <a:bodyPr/>
          <a:lstStyle/>
          <a:p>
            <a:fld id="{238A6B97-4D2A-4552-9E81-80BDCABB2DFB}" type="datetime8">
              <a:rPr lang="en-US" smtClean="0">
                <a:solidFill>
                  <a:prstClr val="black"/>
                </a:solidFill>
              </a:rPr>
              <a:t>3/18/2017 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60760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F4ED0980-F356-492E-AEE0-341D5AB7B1F8}" type="datetime1">
              <a:rPr lang="en-US" smtClean="0">
                <a:solidFill>
                  <a:prstClr val="black"/>
                </a:solidFill>
              </a:rPr>
              <a:pPr/>
              <a:t>3/18/2017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8073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33811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3FDFFE0-9E47-4B8C-842E-FA426FE218C8}" type="datetime1">
              <a:rPr lang="en-US" smtClean="0">
                <a:solidFill>
                  <a:prstClr val="black"/>
                </a:solidFill>
              </a:rPr>
              <a:pPr/>
              <a:t>3/18/2017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4403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25C53C72-BBB8-414B-86FA-E1FA1F2BC8CE}" type="datetime1">
              <a:rPr lang="en-US" smtClean="0">
                <a:solidFill>
                  <a:prstClr val="black"/>
                </a:solidFill>
              </a:rPr>
              <a:pPr/>
              <a:t>3/18/2017</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087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SDKs</a:t>
            </a:r>
          </a:p>
          <a:p>
            <a:r>
              <a:rPr lang="en-US" sz="900" cap="none" dirty="0"/>
              <a:t>Code samples - </a:t>
            </a:r>
            <a:r>
              <a:rPr lang="en-US" sz="900" cap="none" dirty="0" err="1"/>
              <a:t>Github</a:t>
            </a:r>
            <a:endParaRPr lang="en-US" sz="900" cap="none" dirty="0"/>
          </a:p>
          <a:p>
            <a:endParaRPr lang="en-US" sz="900" cap="none" dirty="0"/>
          </a:p>
        </p:txBody>
      </p:sp>
      <p:sp>
        <p:nvSpPr>
          <p:cNvPr id="6" name="Date Placeholder 5"/>
          <p:cNvSpPr>
            <a:spLocks noGrp="1"/>
          </p:cNvSpPr>
          <p:nvPr>
            <p:ph type="dt" idx="12"/>
          </p:nvPr>
        </p:nvSpPr>
        <p:spPr/>
        <p:txBody>
          <a:bodyPr/>
          <a:lstStyle/>
          <a:p>
            <a:fld id="{E638B0E3-6832-47E6-AF84-53B8BD39059B}" type="datetime8">
              <a:rPr lang="en-US" smtClean="0">
                <a:solidFill>
                  <a:prstClr val="black"/>
                </a:solidFill>
              </a:rPr>
              <a:t>3/18/2017 10:11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60390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112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573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9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9EC638C-CD72-4471-BAF6-AFC9E9C9D3D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3/18/2017 10:11 AM</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
        <p:nvSpPr>
          <p:cNvPr id="7" name="Header Placeholder 6"/>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2014</a:t>
            </a: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34663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4119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7</a:t>
            </a:fld>
            <a:endParaRPr lang="en-GB">
              <a:solidFill>
                <a:prstClr val="black"/>
              </a:solidFill>
              <a:latin typeface="Calibri" panose="020F0502020204030204"/>
            </a:endParaRPr>
          </a:p>
        </p:txBody>
      </p:sp>
    </p:spTree>
    <p:extLst>
      <p:ext uri="{BB962C8B-B14F-4D97-AF65-F5344CB8AC3E}">
        <p14:creationId xmlns:p14="http://schemas.microsoft.com/office/powerpoint/2010/main" val="3861859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68B676-5DDC-4994-BBC3-FC4B9D9F03A6}" type="slidenum">
              <a:rPr lang="en-US" smtClean="0"/>
              <a:t>10</a:t>
            </a:fld>
            <a:endParaRPr lang="en-US"/>
          </a:p>
        </p:txBody>
      </p:sp>
    </p:spTree>
    <p:extLst>
      <p:ext uri="{BB962C8B-B14F-4D97-AF65-F5344CB8AC3E}">
        <p14:creationId xmlns:p14="http://schemas.microsoft.com/office/powerpoint/2010/main" val="99028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8221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1859888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cap="none" dirty="0"/>
              <a:t>https://developer.microsoft.com/en-us/graph/docs</a:t>
            </a:r>
          </a:p>
          <a:p>
            <a:endParaRPr lang="en-US" sz="900" cap="none" dirty="0"/>
          </a:p>
          <a:p>
            <a:r>
              <a:rPr lang="en-US" sz="900" cap="none" dirty="0"/>
              <a:t>https://developer.microsoft.com/en-us/graph/graph-explorer</a:t>
            </a:r>
          </a:p>
          <a:p>
            <a:endParaRPr lang="en-US" sz="900" cap="none" dirty="0"/>
          </a:p>
          <a:p>
            <a:endParaRPr lang="en-US" sz="900" cap="none" dirty="0"/>
          </a:p>
          <a:p>
            <a:r>
              <a:rPr lang="en-US" dirty="0"/>
              <a:t>https://graph.microsoft.com/v1.0/me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https://graph.microsoft.com/v1.0/me/manager</a:t>
            </a:r>
          </a:p>
          <a:p>
            <a:r>
              <a:rPr lang="en-US" dirty="0"/>
              <a:t>https://graph.microsoft.com/v1.0/me/messages</a:t>
            </a:r>
          </a:p>
          <a:p>
            <a:r>
              <a:rPr lang="en-US" dirty="0"/>
              <a:t>https://graph.microsoft.com/v1.0/me/events</a:t>
            </a:r>
          </a:p>
          <a:p>
            <a:r>
              <a:rPr lang="en-US" dirty="0"/>
              <a:t>https://graph.microsoft.com/v1.0/me/files</a:t>
            </a:r>
          </a:p>
          <a:p>
            <a:r>
              <a:rPr lang="en-US" dirty="0"/>
              <a:t>https://graph.microsoft.com/v1.0/me/files/{id}/createdbyuser/manager</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https://graph.microsoft.com/v1.0/me/files/{id}/createdbyuser/manager/?$whatif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https://graph.microsoft.com/v1.0/myorganization/users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https://graph.microsoft.com/v1.0/myorganization/groups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https://graph.microsoft.com/v1.0/me/joinedgroups/{id}/files</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https://graph.microsoft.com/v1.0/me/joinedgroups/{id}/conversations</a:t>
            </a:r>
          </a:p>
          <a:p>
            <a:endParaRPr lang="en-US" sz="900" cap="none"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38B0E3-6832-47E6-AF84-53B8BD39059B}"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3/18/2017 1:56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4128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006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0.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6.emf"/><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2.jp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8" Type="http://schemas.openxmlformats.org/officeDocument/2006/relationships/hyperlink" Target="http://aka.ms/O365DevShow" TargetMode="External"/><Relationship Id="rId3" Type="http://schemas.openxmlformats.org/officeDocument/2006/relationships/hyperlink" Target="http://www.twitter.com/OfficeDev" TargetMode="External"/><Relationship Id="rId7" Type="http://schemas.openxmlformats.org/officeDocument/2006/relationships/hyperlink" Target="http://officespdev.uservoice.com/" TargetMode="External"/><Relationship Id="rId2" Type="http://schemas.openxmlformats.org/officeDocument/2006/relationships/hyperlink" Target="https://www.yammer.com/itpronetwork" TargetMode="External"/><Relationship Id="rId1" Type="http://schemas.openxmlformats.org/officeDocument/2006/relationships/slideMaster" Target="../slideMasters/slideMaster12.xml"/><Relationship Id="rId6" Type="http://schemas.openxmlformats.org/officeDocument/2006/relationships/hyperlink" Target="http://dev.office.com/podcasts" TargetMode="External"/><Relationship Id="rId5" Type="http://schemas.openxmlformats.org/officeDocument/2006/relationships/image" Target="../media/image50.emf"/><Relationship Id="rId10" Type="http://schemas.openxmlformats.org/officeDocument/2006/relationships/image" Target="../media/image52.png"/><Relationship Id="rId4" Type="http://schemas.openxmlformats.org/officeDocument/2006/relationships/image" Target="../media/image49.emf"/><Relationship Id="rId9" Type="http://schemas.openxmlformats.org/officeDocument/2006/relationships/image" Target="../media/image51.png"/></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15315754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2487294"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905086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8208417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1507491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5145248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9191642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0708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88461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9986426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2458105773"/>
      </p:ext>
    </p:extLst>
  </p:cSld>
  <p:clrMapOvr>
    <a:masterClrMapping/>
  </p:clrMapOvr>
  <p:transition>
    <p:fade/>
  </p:transition>
  <p:hf hdr="0"/>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1419764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7275" y="77717"/>
            <a:ext cx="11711014" cy="854886"/>
          </a:xfrm>
          <a:prstGeom prst="rect">
            <a:avLst/>
          </a:prstGeom>
        </p:spPr>
        <p:txBody>
          <a:bodyPr/>
          <a:lstStyle>
            <a:lvl1pPr>
              <a:defRPr/>
            </a:lvl1pPr>
          </a:lstStyle>
          <a:p>
            <a:r>
              <a:rPr lang="en-US" dirty="0"/>
              <a:t>Slide Title</a:t>
            </a:r>
          </a:p>
        </p:txBody>
      </p:sp>
      <p:sp>
        <p:nvSpPr>
          <p:cNvPr id="3" name="Content Placeholder 2"/>
          <p:cNvSpPr>
            <a:spLocks noGrp="1"/>
          </p:cNvSpPr>
          <p:nvPr>
            <p:ph idx="1" hasCustomPrompt="1"/>
          </p:nvPr>
        </p:nvSpPr>
        <p:spPr>
          <a:xfrm>
            <a:off x="518187" y="1476622"/>
            <a:ext cx="11400103" cy="5284752"/>
          </a:xfrm>
          <a:prstGeom prst="rect">
            <a:avLst/>
          </a:prstGeom>
        </p:spPr>
        <p:txBody>
          <a:bodyPr/>
          <a:lstStyle>
            <a:lvl1pPr marL="354441" indent="-354441">
              <a:spcBef>
                <a:spcPts val="612"/>
              </a:spcBef>
              <a:spcAft>
                <a:spcPts val="204"/>
              </a:spcAft>
              <a:buFont typeface="Arial" pitchFamily="34" charset="0"/>
              <a:buChar char="•"/>
              <a:defRPr>
                <a:latin typeface="+mn-lt"/>
              </a:defRPr>
            </a:lvl1pPr>
            <a:lvl2pPr>
              <a:spcBef>
                <a:spcPts val="306"/>
              </a:spcBef>
              <a:spcAft>
                <a:spcPts val="306"/>
              </a:spcAft>
              <a:defRPr>
                <a:latin typeface="+mn-lt"/>
              </a:defRPr>
            </a:lvl2pPr>
            <a:lvl3pPr marL="692697" indent="0">
              <a:buFont typeface="Arial" pitchFamily="34" charset="0"/>
              <a:buNone/>
              <a:defRPr b="0">
                <a:latin typeface="Lucida Console" panose="020B0609040504020204" pitchFamily="49" charset="0"/>
              </a:defRPr>
            </a:lvl3pPr>
            <a:lvl4pPr marL="987255" indent="-291320">
              <a:buFont typeface="Arial" pitchFamily="34" charset="0"/>
              <a:buChar char="•"/>
              <a:defRPr/>
            </a:lvl4pPr>
            <a:lvl5pPr marL="984017" indent="-291320">
              <a:buFont typeface="Arial" pitchFamily="34" charset="0"/>
              <a:buChar char="•"/>
              <a:defRPr/>
            </a:lvl5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4102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699408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1909">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76354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13170145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957470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158645975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240024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4626473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653707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4113354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1681598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50122092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5124647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416677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5214498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6340933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6173091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43451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498765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39808790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224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78722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81364311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8768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112746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126284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6073255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8"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80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623490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80" y="2358156"/>
            <a:ext cx="11348917" cy="1972480"/>
          </a:xfrm>
          <a:prstGeom prst="rect">
            <a:avLst/>
          </a:prstGeom>
        </p:spPr>
        <p:txBody>
          <a:bodyPr anchor="ctr">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7" b="1" cap="none" baseline="0">
                <a:solidFill>
                  <a:schemeClr val="bg1">
                    <a:lumMod val="95000"/>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774114202"/>
      </p:ext>
    </p:extLst>
  </p:cSld>
  <p:clrMapOvr>
    <a:masterClrMapping/>
  </p:clrMapOvr>
  <p:transition>
    <p:fade/>
  </p:transition>
  <p:hf hdr="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39566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lgn="l" defTabSz="932372"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9850274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9174653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1" y="2980931"/>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marR="0" lvl="1" indent="0" algn="l" defTabSz="931909" rtl="0" eaLnBrk="1" fontAlgn="auto" latinLnBrk="0" hangingPunct="1">
              <a:lnSpc>
                <a:spcPct val="100000"/>
              </a:lnSpc>
              <a:spcBef>
                <a:spcPts val="0"/>
              </a:spcBef>
              <a:spcAft>
                <a:spcPts val="0"/>
              </a:spcAft>
              <a:buClrTx/>
              <a:buSzTx/>
              <a:buFontTx/>
              <a:buNone/>
              <a:tabLst/>
              <a:defRPr/>
            </a:pPr>
            <a:r>
              <a:rPr kumimoji="0" lang="en-US" sz="1071"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7334130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96681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30988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7428925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364791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87682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4503813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241548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6401178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82587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1434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1"/>
            <a:ext cx="12430199" cy="6991987"/>
          </a:xfrm>
          <a:prstGeom prst="rect">
            <a:avLst/>
          </a:prstGeom>
        </p:spPr>
      </p:pic>
      <p:sp>
        <p:nvSpPr>
          <p:cNvPr id="2" name="Title 1"/>
          <p:cNvSpPr>
            <a:spLocks noGrp="1"/>
          </p:cNvSpPr>
          <p:nvPr>
            <p:ph type="title" hasCustomPrompt="1"/>
          </p:nvPr>
        </p:nvSpPr>
        <p:spPr>
          <a:xfrm>
            <a:off x="274640" y="2136777"/>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1"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marL="0" marR="0" lvl="0" indent="0" algn="ctr" defTabSz="932028"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1564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
        <p:nvSpPr>
          <p:cNvPr id="8"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6860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7" name="Freeform 5"/>
          <p:cNvSpPr>
            <a:spLocks noChangeAspect="1" noEditPoints="1"/>
          </p:cNvSpPr>
          <p:nvPr userDrawn="1"/>
        </p:nvSpPr>
        <p:spPr bwMode="black">
          <a:xfrm>
            <a:off x="436563" y="6331556"/>
            <a:ext cx="1655718" cy="366107"/>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70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1"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7599646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449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5"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5137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84462">
                      <a:schemeClr val="bg1"/>
                    </a:gs>
                    <a:gs pos="62000">
                      <a:schemeClr val="bg1"/>
                    </a:gs>
                  </a:gsLst>
                  <a:lin ang="5400000" scaled="0"/>
                </a:gradFill>
              </a:defRPr>
            </a:lvl1pPr>
            <a:lvl2pPr marL="0" indent="0">
              <a:buFontTx/>
              <a:buNone/>
              <a:defRPr sz="2000">
                <a:gradFill>
                  <a:gsLst>
                    <a:gs pos="97211">
                      <a:schemeClr val="bg1"/>
                    </a:gs>
                    <a:gs pos="11000">
                      <a:schemeClr val="bg1"/>
                    </a:gs>
                  </a:gsLst>
                  <a:lin ang="5400000" scaled="0"/>
                </a:gradFill>
              </a:defRPr>
            </a:lvl2pPr>
            <a:lvl3pPr marL="228600" indent="0">
              <a:buNone/>
              <a:defRPr>
                <a:gradFill>
                  <a:gsLst>
                    <a:gs pos="97211">
                      <a:schemeClr val="bg1"/>
                    </a:gs>
                    <a:gs pos="11000">
                      <a:schemeClr val="bg1"/>
                    </a:gs>
                  </a:gsLst>
                  <a:lin ang="5400000" scaled="0"/>
                </a:gradFill>
              </a:defRPr>
            </a:lvl3pPr>
            <a:lvl4pPr marL="457200" indent="0">
              <a:buNone/>
              <a:defRPr>
                <a:gradFill>
                  <a:gsLst>
                    <a:gs pos="97211">
                      <a:schemeClr val="bg1"/>
                    </a:gs>
                    <a:gs pos="11000">
                      <a:schemeClr val="bg1"/>
                    </a:gs>
                  </a:gsLst>
                  <a:lin ang="5400000" scaled="0"/>
                </a:gradFill>
              </a:defRPr>
            </a:lvl4pPr>
            <a:lvl5pPr marL="685800" indent="0">
              <a:buNone/>
              <a:defRPr>
                <a:gradFill>
                  <a:gsLst>
                    <a:gs pos="97211">
                      <a:schemeClr val="bg1"/>
                    </a:gs>
                    <a:gs pos="11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8161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7633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4"/>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6336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Oran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3984">
                      <a:schemeClr val="bg1"/>
                    </a:gs>
                    <a:gs pos="28000">
                      <a:schemeClr val="bg1"/>
                    </a:gs>
                  </a:gsLst>
                  <a:lin ang="5400000" scaled="0"/>
                </a:gra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92881"/>
          </a:xfrm>
        </p:spPr>
        <p:txBody>
          <a:bodyPr vert="horz" wrap="square" lIns="146304" tIns="91440" rIns="146304" bIns="91440" rtlCol="0">
            <a:spAutoFit/>
          </a:bodyPr>
          <a:lstStyle>
            <a:lvl1pPr>
              <a:defRPr lang="en-US" dirty="0" smtClean="0">
                <a:gradFill>
                  <a:gsLst>
                    <a:gs pos="97610">
                      <a:schemeClr val="bg1"/>
                    </a:gs>
                    <a:gs pos="30000">
                      <a:schemeClr val="bg1"/>
                    </a:gs>
                  </a:gsLst>
                  <a:lin ang="5400000" scaled="0"/>
                </a:gradFill>
              </a:defRPr>
            </a:lvl1pPr>
            <a:lvl2pPr>
              <a:defRPr lang="en-US" dirty="0" smtClean="0">
                <a:gradFill>
                  <a:gsLst>
                    <a:gs pos="97610">
                      <a:schemeClr val="bg1"/>
                    </a:gs>
                    <a:gs pos="30000">
                      <a:schemeClr val="bg1"/>
                    </a:gs>
                  </a:gsLst>
                  <a:lin ang="5400000" scaled="0"/>
                </a:gradFill>
              </a:defRPr>
            </a:lvl2pPr>
            <a:lvl3pPr>
              <a:defRPr lang="en-US" dirty="0" smtClean="0">
                <a:gradFill>
                  <a:gsLst>
                    <a:gs pos="97610">
                      <a:schemeClr val="bg1"/>
                    </a:gs>
                    <a:gs pos="30000">
                      <a:schemeClr val="bg1"/>
                    </a:gs>
                  </a:gsLst>
                  <a:lin ang="5400000" scaled="0"/>
                </a:gradFill>
              </a:defRPr>
            </a:lvl3pPr>
            <a:lvl4pPr>
              <a:defRPr lang="en-US" dirty="0" smtClean="0">
                <a:gradFill>
                  <a:gsLst>
                    <a:gs pos="97610">
                      <a:schemeClr val="bg1"/>
                    </a:gs>
                    <a:gs pos="30000">
                      <a:schemeClr val="bg1"/>
                    </a:gs>
                  </a:gsLst>
                  <a:lin ang="5400000" scaled="0"/>
                </a:gradFill>
              </a:defRPr>
            </a:lvl4pPr>
            <a:lvl5pPr>
              <a:defRPr lang="en-US" dirty="0">
                <a:gradFill>
                  <a:gsLst>
                    <a:gs pos="97610">
                      <a:schemeClr val="bg1"/>
                    </a:gs>
                    <a:gs pos="30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9163">
                      <a:schemeClr val="bg1"/>
                    </a:gs>
                    <a:gs pos="19000">
                      <a:schemeClr val="bg1"/>
                    </a:gs>
                  </a:gsLst>
                  <a:lin ang="5400000" scaled="0"/>
                </a:gradFill>
              </a:rPr>
              <a:t>http://dev.office.com/</a:t>
            </a:r>
          </a:p>
        </p:txBody>
      </p:sp>
      <p:sp>
        <p:nvSpPr>
          <p:cNvPr id="8" name="Freeform 7"/>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575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4898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073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2576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C3C00"/>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1298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1"/>
                    </a:gs>
                    <a:gs pos="0">
                      <a:schemeClr val="bg1"/>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875466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gradFill>
                  <a:gsLst>
                    <a:gs pos="10359">
                      <a:schemeClr val="tx1"/>
                    </a:gs>
                    <a:gs pos="30000">
                      <a:schemeClr val="tx1"/>
                    </a:gs>
                  </a:gsLst>
                  <a:lin ang="5400000" scaled="0"/>
                </a:gradFill>
              </a:rPr>
              <a:t>http://dev.office.com/</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47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906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half and half Title Only">
    <p:spTree>
      <p:nvGrpSpPr>
        <p:cNvPr id="1" name=""/>
        <p:cNvGrpSpPr/>
        <p:nvPr/>
      </p:nvGrpSpPr>
      <p:grpSpPr>
        <a:xfrm>
          <a:off x="0" y="0"/>
          <a:ext cx="0" cy="0"/>
          <a:chOff x="0" y="0"/>
          <a:chExt cx="0" cy="0"/>
        </a:xfrm>
      </p:grpSpPr>
      <p:sp>
        <p:nvSpPr>
          <p:cNvPr id="4" name="Rectangle 3"/>
          <p:cNvSpPr/>
          <p:nvPr userDrawn="1"/>
        </p:nvSpPr>
        <p:spPr bwMode="auto">
          <a:xfrm>
            <a:off x="0" y="0"/>
            <a:ext cx="6218238"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416174"/>
            <a:ext cx="5943599" cy="917575"/>
          </a:xfrm>
          <a:noFill/>
        </p:spPr>
        <p:txBody>
          <a:bodyPr/>
          <a:lstStyle>
            <a:lvl1pPr>
              <a:defRPr sz="4800">
                <a:gradFill>
                  <a:gsLst>
                    <a:gs pos="4382">
                      <a:schemeClr val="bg1"/>
                    </a:gs>
                    <a:gs pos="50000">
                      <a:schemeClr val="bg1"/>
                    </a:gs>
                  </a:gsLst>
                  <a:lin ang="5400000" scaled="0"/>
                </a:gradFill>
              </a:defRPr>
            </a:lvl1pPr>
          </a:lstStyle>
          <a:p>
            <a:r>
              <a:rPr lang="en-US" dirty="0"/>
              <a:t>Click to edit Master title style</a:t>
            </a:r>
          </a:p>
        </p:txBody>
      </p:sp>
      <p:sp>
        <p:nvSpPr>
          <p:cNvPr id="5" name="Freeform 4"/>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4307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7">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4192">
                      <a:schemeClr val="bg1"/>
                    </a:gs>
                    <a:gs pos="12000">
                      <a:schemeClr val="bg1"/>
                    </a:gs>
                  </a:gsLst>
                  <a:lin ang="5400000" scaled="0"/>
                </a:gradFill>
              </a:defRPr>
            </a:lvl1pPr>
          </a:lstStyle>
          <a:p>
            <a:pPr lvl="0"/>
            <a:r>
              <a:rPr lang="en-US" dirty="0"/>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91333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53758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681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1348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3"/>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6" name="Freeform 5"/>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632909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76316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335941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89"/>
            <a:ext cx="11378776" cy="2920069"/>
          </a:xfrm>
          <a:prstGeom prst="rect">
            <a:avLst/>
          </a:prstGeom>
        </p:spPr>
        <p:txBody>
          <a:bodyPr>
            <a:normAutofit/>
          </a:bodyPr>
          <a:lstStyle>
            <a:lvl1pPr marL="0" indent="0">
              <a:lnSpc>
                <a:spcPct val="90000"/>
              </a:lnSpc>
              <a:buNone/>
              <a:defRPr sz="6527">
                <a:gradFill>
                  <a:gsLst>
                    <a:gs pos="100000">
                      <a:schemeClr val="tx2"/>
                    </a:gs>
                    <a:gs pos="0">
                      <a:schemeClr val="tx2"/>
                    </a:gs>
                  </a:gsLst>
                  <a:lin ang="5400000" scaled="0"/>
                </a:gradFill>
                <a:latin typeface="+mj-lt"/>
              </a:defRPr>
            </a:lvl1pPr>
            <a:lvl2pPr>
              <a:defRPr sz="6527">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7"/>
            <a:ext cx="11378776" cy="480118"/>
          </a:xfrm>
          <a:prstGeom prst="rect">
            <a:avLst/>
          </a:prstGeom>
        </p:spPr>
        <p:txBody>
          <a:bodyPr>
            <a:normAutofit/>
          </a:bodyPr>
          <a:lstStyle>
            <a:lvl1pPr marL="0" indent="0">
              <a:lnSpc>
                <a:spcPct val="90000"/>
              </a:lnSpc>
              <a:buNone/>
              <a:defRPr sz="3672">
                <a:gradFill>
                  <a:gsLst>
                    <a:gs pos="100000">
                      <a:schemeClr val="bg2"/>
                    </a:gs>
                    <a:gs pos="0">
                      <a:schemeClr val="bg2"/>
                    </a:gs>
                  </a:gsLst>
                  <a:lin ang="5400000" scaled="0"/>
                </a:gradFill>
                <a:latin typeface="+mj-lt"/>
              </a:defRPr>
            </a:lvl1pPr>
            <a:lvl2pPr>
              <a:defRPr sz="6527">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91606792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92593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049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F8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6108">
                      <a:srgbClr val="262626"/>
                    </a:gs>
                    <a:gs pos="87425">
                      <a:srgbClr val="262626"/>
                    </a:gs>
                  </a:gsLst>
                  <a:lin ang="5400000" scaled="0"/>
                </a:gradFill>
              </a:defRPr>
            </a:lvl1pPr>
          </a:lstStyle>
          <a:p>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defPPr>
              <a:defRPr lang="en-US"/>
            </a:defPPr>
            <a:lvl1pPr lvl="0">
              <a:lnSpc>
                <a:spcPct val="90000"/>
              </a:lnSpc>
              <a:spcAft>
                <a:spcPts val="0"/>
              </a:spcAft>
              <a:defRPr sz="800">
                <a:gradFill>
                  <a:gsLst>
                    <a:gs pos="2917">
                      <a:schemeClr val="tx1"/>
                    </a:gs>
                    <a:gs pos="30000">
                      <a:schemeClr val="tx1"/>
                    </a:gs>
                  </a:gsLst>
                  <a:lin ang="5400000" scaled="0"/>
                </a:gradFill>
              </a:defRPr>
            </a:lvl1pPr>
          </a:lstStyle>
          <a:p>
            <a:pPr lvl="0"/>
            <a:r>
              <a:rPr lang="en-US" dirty="0"/>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594621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3" name="TextBox 2"/>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4" name="Freeform 3"/>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0927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311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39794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539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73676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1"/>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4192">
                      <a:schemeClr val="bg1"/>
                    </a:gs>
                    <a:gs pos="12000">
                      <a:schemeClr val="bg1"/>
                    </a:gs>
                  </a:gsLst>
                  <a:lin ang="5400000" scaled="0"/>
                </a:gradFill>
              </a:rPr>
              <a:t>http://dev.office.com/</a:t>
            </a:r>
          </a:p>
        </p:txBody>
      </p:sp>
      <p:sp>
        <p:nvSpPr>
          <p:cNvPr id="3" name="Freeform 2"/>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262626"/>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80138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5575978" y="6516235"/>
            <a:ext cx="1284519" cy="295466"/>
          </a:xfrm>
          <a:prstGeom prst="rect">
            <a:avLst/>
          </a:prstGeom>
          <a:noFill/>
        </p:spPr>
        <p:txBody>
          <a:bodyPr wrap="none" lIns="146304" tIns="91440" rIns="146304" bIns="91440" rtlCol="0">
            <a:spAutoFit/>
          </a:bodyPr>
          <a:lstStyle/>
          <a:p>
            <a:pPr>
              <a:lnSpc>
                <a:spcPct val="90000"/>
              </a:lnSpc>
              <a:spcAft>
                <a:spcPts val="0"/>
              </a:spcAft>
            </a:pPr>
            <a:r>
              <a:rPr lang="en-US" sz="800" dirty="0">
                <a:gradFill>
                  <a:gsLst>
                    <a:gs pos="2917">
                      <a:schemeClr val="tx1"/>
                    </a:gs>
                    <a:gs pos="30000">
                      <a:schemeClr val="tx1"/>
                    </a:gs>
                  </a:gsLst>
                  <a:lin ang="5400000" scaled="0"/>
                </a:gradFill>
              </a:rPr>
              <a:t>http://dev.office.com/</a:t>
            </a:r>
          </a:p>
        </p:txBody>
      </p:sp>
      <p:sp>
        <p:nvSpPr>
          <p:cNvPr id="7" name="Freeform 6"/>
          <p:cNvSpPr>
            <a:spLocks noChangeAspect="1" noEditPoints="1"/>
          </p:cNvSpPr>
          <p:nvPr userDrawn="1"/>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4557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1"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7"/>
            <a:ext cx="11378776" cy="2920069"/>
          </a:xfrm>
          <a:prstGeom prst="rect">
            <a:avLst/>
          </a:prstGeom>
        </p:spPr>
        <p:txBody>
          <a:bodyPr lIns="146304" tIns="91440" rIns="146304" bIns="91440">
            <a:normAutofit/>
          </a:bodyPr>
          <a:lstStyle>
            <a:lvl1pPr marL="0" indent="0">
              <a:lnSpc>
                <a:spcPct val="90000"/>
              </a:lnSpc>
              <a:buNone/>
              <a:defRPr sz="8000">
                <a:gradFill>
                  <a:gsLst>
                    <a:gs pos="100000">
                      <a:schemeClr val="bg1"/>
                    </a:gs>
                    <a:gs pos="0">
                      <a:schemeClr val="bg1"/>
                    </a:gs>
                  </a:gsLst>
                  <a:lin ang="5400000" scaled="0"/>
                </a:gradFill>
                <a:latin typeface="+mj-lt"/>
              </a:defRPr>
            </a:lvl1pPr>
            <a:lvl2pPr>
              <a:defRPr sz="6527">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5"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53" rIns="82305" bIns="41153" numCol="1" anchor="t" anchorCtr="0" compatLnSpc="1">
            <a:prstTxWarp prst="textNoShape">
              <a:avLst/>
            </a:prstTxWarp>
          </a:bodyPr>
          <a:lstStyle/>
          <a:p>
            <a:pPr algn="ctr" defTabSz="91436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309404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362284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167750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45291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90191" y="5740652"/>
            <a:ext cx="1856092" cy="682658"/>
          </a:xfrm>
          <a:prstGeom prst="rect">
            <a:avLst/>
          </a:prstGeom>
        </p:spPr>
      </p:pic>
    </p:spTree>
    <p:extLst>
      <p:ext uri="{BB962C8B-B14F-4D97-AF65-F5344CB8AC3E}">
        <p14:creationId xmlns:p14="http://schemas.microsoft.com/office/powerpoint/2010/main" val="319415364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281115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penhage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875444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alla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5"/>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661618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ubai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57089221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ondon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8112347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os Angeles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584521496"/>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6"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3871887"/>
      </p:ext>
    </p:extLst>
  </p:cSld>
  <p:clrMapOvr>
    <a:masterClrMapping/>
  </p:clrMapOvr>
  <p:transition>
    <p:fade/>
  </p:transition>
  <p:extLst>
    <p:ext uri="{DCECCB84-F9BA-43D5-87BE-67443E8EF086}">
      <p15:sldGuideLst xmlns:p15="http://schemas.microsoft.com/office/powerpoint/2012/main">
        <p15:guide id="1" pos="288" userDrawn="1">
          <p15:clr>
            <a:srgbClr val="5ACBF0"/>
          </p15:clr>
        </p15:guide>
        <p15:guide id="2" orient="horz" pos="302" userDrawn="1">
          <p15:clr>
            <a:srgbClr val="5ACBF0"/>
          </p15:clr>
        </p15:guide>
        <p15:guide id="3" pos="7546" userDrawn="1">
          <p15:clr>
            <a:srgbClr val="5ACBF0"/>
          </p15:clr>
        </p15:guide>
        <p15:guide id="4" orient="horz" pos="4104"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New York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7181075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ao Paul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5078279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ingap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6443882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Mexico City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2061169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ong Kong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8" y="-160298"/>
            <a:ext cx="5714997" cy="5264843"/>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33402128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oronto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9577" y="-160298"/>
            <a:ext cx="5714999" cy="526484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19494258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2647682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21265294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43849273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953008"/>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82621980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2180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59071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83617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55821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21215245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4952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angal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5" name="TextBox 4"/>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Bangalore!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93818916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penhage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4"/>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Copenhagen!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275714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alla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7"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Dallas!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0889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ubai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3"/>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Dubai!</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4412683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Hong Kong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6"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Hong Kong!</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1954536894"/>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9889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ondon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2"/>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London!</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96456712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os Angeles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5"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Los Angeles!</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45037587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exico City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1"/>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Mexico City!</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017975057"/>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New York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4"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New</a:t>
            </a:r>
            <a:r>
              <a:rPr lang="en-US" sz="5400" baseline="0" dirty="0">
                <a:gradFill>
                  <a:gsLst>
                    <a:gs pos="2917">
                      <a:schemeClr val="tx1"/>
                    </a:gs>
                    <a:gs pos="30000">
                      <a:schemeClr val="tx1"/>
                    </a:gs>
                  </a:gsLst>
                  <a:lin ang="5400000" scaled="0"/>
                </a:gradFill>
                <a:latin typeface="+mj-lt"/>
              </a:rPr>
              <a:t> York</a:t>
            </a:r>
            <a:r>
              <a:rPr lang="en-US" sz="5400" dirty="0">
                <a:gradFill>
                  <a:gsLst>
                    <a:gs pos="2917">
                      <a:schemeClr val="tx1"/>
                    </a:gs>
                    <a:gs pos="30000">
                      <a:schemeClr val="tx1"/>
                    </a:gs>
                  </a:gsLst>
                  <a:lin ang="5400000" scaled="0"/>
                </a:gradFill>
                <a:latin typeface="+mj-lt"/>
              </a:rPr>
              <a:t>!</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333973065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aoPaul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40"/>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São Paulo!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185092855"/>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ingapore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3"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Singapore!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359218621"/>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oronto Thank You!">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9603" y="-160298"/>
            <a:ext cx="5714992" cy="5264839"/>
          </a:xfrm>
          <a:prstGeom prst="rect">
            <a:avLst/>
          </a:prstGeom>
        </p:spPr>
      </p:pic>
      <p:sp>
        <p:nvSpPr>
          <p:cNvPr id="3" name="TextBox 2"/>
          <p:cNvSpPr txBox="1"/>
          <p:nvPr userDrawn="1"/>
        </p:nvSpPr>
        <p:spPr>
          <a:xfrm>
            <a:off x="1097653" y="2909204"/>
            <a:ext cx="4297633" cy="1868204"/>
          </a:xfrm>
          <a:prstGeom prst="rect">
            <a:avLst/>
          </a:prstGeom>
          <a:noFill/>
        </p:spPr>
        <p:txBody>
          <a:bodyPr wrap="square" lIns="182880" tIns="146304" rIns="182880" bIns="146304" rtlCol="0">
            <a:spAutoFit/>
          </a:bodyPr>
          <a:lstStyle/>
          <a:p>
            <a:pPr>
              <a:lnSpc>
                <a:spcPct val="90000"/>
              </a:lnSpc>
              <a:spcAft>
                <a:spcPts val="600"/>
              </a:spcAft>
            </a:pPr>
            <a:r>
              <a:rPr lang="en-US" sz="5400" dirty="0">
                <a:gradFill>
                  <a:gsLst>
                    <a:gs pos="2917">
                      <a:schemeClr val="tx1"/>
                    </a:gs>
                    <a:gs pos="30000">
                      <a:schemeClr val="tx1"/>
                    </a:gs>
                  </a:gsLst>
                  <a:lin ang="5400000" scaled="0"/>
                </a:gradFill>
                <a:latin typeface="+mj-lt"/>
              </a:rPr>
              <a:t>Thank you</a:t>
            </a:r>
          </a:p>
          <a:p>
            <a:pPr>
              <a:lnSpc>
                <a:spcPct val="90000"/>
              </a:lnSpc>
              <a:spcAft>
                <a:spcPts val="600"/>
              </a:spcAft>
            </a:pPr>
            <a:r>
              <a:rPr lang="en-US" sz="5400" dirty="0">
                <a:gradFill>
                  <a:gsLst>
                    <a:gs pos="2917">
                      <a:schemeClr val="tx1"/>
                    </a:gs>
                    <a:gs pos="30000">
                      <a:schemeClr val="tx1"/>
                    </a:gs>
                  </a:gsLst>
                  <a:lin ang="5400000" scaled="0"/>
                </a:gradFill>
                <a:latin typeface="+mj-lt"/>
              </a:rPr>
              <a:t>Toronto!</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391" y="6014969"/>
            <a:ext cx="1856092" cy="682658"/>
          </a:xfrm>
          <a:prstGeom prst="rect">
            <a:avLst/>
          </a:prstGeom>
        </p:spPr>
      </p:pic>
    </p:spTree>
    <p:extLst>
      <p:ext uri="{BB962C8B-B14F-4D97-AF65-F5344CB8AC3E}">
        <p14:creationId xmlns:p14="http://schemas.microsoft.com/office/powerpoint/2010/main" val="2656236590"/>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391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462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222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8"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806" tIns="146246" rIns="182806" bIns="146246" rtlCol="0">
            <a:spAutoFit/>
          </a:bodyPr>
          <a:lstStyle/>
          <a:p>
            <a:pPr defTabSz="932468">
              <a:lnSpc>
                <a:spcPct val="90000"/>
              </a:lnSpc>
              <a:spcAft>
                <a:spcPts val="600"/>
              </a:spcAft>
            </a:pPr>
            <a:r>
              <a:rPr lang="en-US" sz="7997"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2947626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869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444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5362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9316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284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445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8868132"/>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81475489"/>
      </p:ext>
    </p:extLst>
  </p:cSld>
  <p:clrMapOvr>
    <a:masterClrMapping/>
  </p:clrMapOvr>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151537"/>
            <a:ext cx="10445796" cy="1017048"/>
          </a:xfrm>
        </p:spPr>
        <p:txBody>
          <a:bodyPr anchor="b" anchorCtr="0"/>
          <a:lstStyle>
            <a:lvl1pPr>
              <a:defRPr sz="7340"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3"/>
            <a:ext cx="4450767" cy="2087525"/>
          </a:xfrm>
          <a:prstGeom prst="rect">
            <a:avLst/>
          </a:prstGeom>
        </p:spPr>
      </p:pic>
    </p:spTree>
    <p:extLst>
      <p:ext uri="{BB962C8B-B14F-4D97-AF65-F5344CB8AC3E}">
        <p14:creationId xmlns:p14="http://schemas.microsoft.com/office/powerpoint/2010/main" val="40615453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1"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6277060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2"/>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0523486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1" kern="1200" spc="-71" baseline="0" dirty="0">
                <a:gradFill>
                  <a:gsLst>
                    <a:gs pos="2083">
                      <a:schemeClr val="bg2"/>
                    </a:gs>
                    <a:gs pos="99000">
                      <a:schemeClr val="bg2"/>
                    </a:gs>
                  </a:gsLst>
                  <a:lin ang="5400000" scaled="0"/>
                </a:gradFill>
                <a:latin typeface="+mj-lt"/>
                <a:ea typeface="+mn-ea"/>
                <a:cs typeface="+mn-cs"/>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pPr marL="0" marR="0" lvl="0" indent="0" algn="l" defTabSz="93219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87"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2" y="1476622"/>
            <a:ext cx="10445796" cy="932293"/>
          </a:xfrm>
        </p:spPr>
        <p:txBody>
          <a:bodyPr wrap="square" anchor="b">
            <a:noAutofit/>
          </a:bodyPr>
          <a:lstStyle>
            <a:lvl1pPr marL="0" indent="0">
              <a:buNone/>
              <a:defRPr sz="6728" spc="-153"/>
            </a:lvl1pPr>
          </a:lstStyle>
          <a:p>
            <a:pPr lvl="0"/>
            <a:r>
              <a:rPr lang="en-US"/>
              <a:t>Click to edit Master text styles</a:t>
            </a:r>
          </a:p>
        </p:txBody>
      </p:sp>
    </p:spTree>
    <p:extLst>
      <p:ext uri="{BB962C8B-B14F-4D97-AF65-F5344CB8AC3E}">
        <p14:creationId xmlns:p14="http://schemas.microsoft.com/office/powerpoint/2010/main" val="2458163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tx2"/>
                    </a:gs>
                    <a:gs pos="0">
                      <a:schemeClr val="tx2"/>
                    </a:gs>
                  </a:gsLst>
                  <a:lin ang="5400000" scaled="0"/>
                </a:gradFill>
                <a:latin typeface="+mj-lt"/>
              </a:defRPr>
            </a:lvl1pPr>
            <a:lvl2pPr marL="0" indent="0">
              <a:buNone/>
              <a:defRPr sz="2039">
                <a:gradFill>
                  <a:gsLst>
                    <a:gs pos="100000">
                      <a:schemeClr val="bg2"/>
                    </a:gs>
                    <a:gs pos="6000">
                      <a:schemeClr val="bg2"/>
                    </a:gs>
                  </a:gsLst>
                  <a:lin ang="5400000" scaled="0"/>
                </a:gradFill>
              </a:defRPr>
            </a:lvl2pPr>
            <a:lvl3pPr marL="236293" indent="0">
              <a:buNone/>
              <a:defRPr sz="2039">
                <a:gradFill>
                  <a:gsLst>
                    <a:gs pos="100000">
                      <a:schemeClr val="bg2"/>
                    </a:gs>
                    <a:gs pos="6000">
                      <a:schemeClr val="bg2"/>
                    </a:gs>
                  </a:gsLst>
                  <a:lin ang="5400000" scaled="0"/>
                </a:gradFill>
              </a:defRPr>
            </a:lvl3pPr>
            <a:lvl4pPr marL="466114" indent="0">
              <a:buNone/>
              <a:defRPr sz="2039">
                <a:gradFill>
                  <a:gsLst>
                    <a:gs pos="100000">
                      <a:schemeClr val="bg2"/>
                    </a:gs>
                    <a:gs pos="6000">
                      <a:schemeClr val="bg2"/>
                    </a:gs>
                  </a:gsLst>
                  <a:lin ang="5400000" scaled="0"/>
                </a:gradFill>
              </a:defRPr>
            </a:lvl4pPr>
            <a:lvl5pPr marL="707263" indent="0">
              <a:buNone/>
              <a:defRPr sz="2039">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80714491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3" indent="0">
              <a:buNone/>
              <a:defRPr sz="2039">
                <a:gradFill>
                  <a:gsLst>
                    <a:gs pos="100000">
                      <a:schemeClr val="bg2"/>
                    </a:gs>
                    <a:gs pos="0">
                      <a:schemeClr val="bg2"/>
                    </a:gs>
                  </a:gsLst>
                  <a:lin ang="5400000" scaled="0"/>
                </a:gradFill>
              </a:defRPr>
            </a:lvl3pPr>
            <a:lvl4pPr marL="466114" indent="0">
              <a:buNone/>
              <a:defRPr sz="2039">
                <a:gradFill>
                  <a:gsLst>
                    <a:gs pos="100000">
                      <a:schemeClr val="bg2"/>
                    </a:gs>
                    <a:gs pos="0">
                      <a:schemeClr val="bg2"/>
                    </a:gs>
                  </a:gsLst>
                  <a:lin ang="5400000" scaled="0"/>
                </a:gradFill>
              </a:defRPr>
            </a:lvl4pPr>
            <a:lvl5pPr marL="707263"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01256916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1" y="1476621"/>
            <a:ext cx="11375536" cy="2084319"/>
          </a:xfrm>
          <a:prstGeom prst="rect">
            <a:avLst/>
          </a:prstGeom>
        </p:spPr>
        <p:txBody>
          <a:bodyPr/>
          <a:lstStyle>
            <a:lvl1pPr marL="289704" indent="-289704">
              <a:buFont typeface="Wingdings" pitchFamily="2" charset="2"/>
              <a:buChar char=""/>
              <a:defRPr sz="4079"/>
            </a:lvl1pPr>
            <a:lvl2pPr marL="527615" indent="-237913">
              <a:buFont typeface="Wingdings" pitchFamily="2" charset="2"/>
              <a:buChar char=""/>
              <a:defRPr>
                <a:latin typeface="+mn-lt"/>
              </a:defRPr>
            </a:lvl2pPr>
            <a:lvl3pPr marL="755816" indent="-228202">
              <a:buFont typeface="Wingdings" pitchFamily="2" charset="2"/>
              <a:buChar char=""/>
              <a:tabLst/>
              <a:defRPr>
                <a:latin typeface="+mn-lt"/>
              </a:defRPr>
            </a:lvl3pPr>
            <a:lvl4pPr marL="932227" indent="-176411">
              <a:buFont typeface="Wingdings" pitchFamily="2" charset="2"/>
              <a:buChar char=""/>
              <a:defRPr>
                <a:latin typeface="+mn-lt"/>
              </a:defRPr>
            </a:lvl4pPr>
            <a:lvl5pPr marL="1108638" indent="-17641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4396060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00">
                      <a:schemeClr val="tx2"/>
                    </a:gs>
                    <a:gs pos="0">
                      <a:schemeClr val="tx2"/>
                    </a:gs>
                  </a:gsLst>
                  <a:lin ang="5400000" scaled="0"/>
                </a:gradFill>
                <a:latin typeface="+mj-lt"/>
              </a:defRPr>
            </a:lvl1pPr>
            <a:lvl2pPr marL="0" indent="0">
              <a:buNone/>
              <a:defRPr sz="2039"/>
            </a:lvl2pPr>
            <a:lvl3pPr marL="237913" indent="0">
              <a:buNone/>
              <a:defRPr sz="2039"/>
            </a:lvl3pPr>
            <a:lvl4pPr marL="466114" indent="0">
              <a:buNone/>
              <a:defRPr sz="2039"/>
            </a:lvl4pPr>
            <a:lvl5pPr marL="707263" indent="0">
              <a:buNone/>
              <a:defRPr sz="203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00">
                      <a:schemeClr val="tx2"/>
                    </a:gs>
                    <a:gs pos="0">
                      <a:schemeClr val="tx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250">
                      <a:schemeClr val="bg2"/>
                    </a:gs>
                    <a:gs pos="100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17901624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4"/>
            <a:ext cx="5504574" cy="2511229"/>
          </a:xfrm>
        </p:spPr>
        <p:txBody>
          <a:bodyPr/>
          <a:lstStyle>
            <a:lvl1pPr marL="0" indent="0">
              <a:spcBef>
                <a:spcPts val="1224"/>
              </a:spcBef>
              <a:buNone/>
              <a:defRPr sz="4079">
                <a:gradFill>
                  <a:gsLst>
                    <a:gs pos="1000">
                      <a:schemeClr val="bg2"/>
                    </a:gs>
                    <a:gs pos="98000">
                      <a:schemeClr val="bg2"/>
                    </a:gs>
                  </a:gsLst>
                  <a:lin ang="5400000" scaled="0"/>
                </a:gradFill>
                <a:latin typeface="+mj-lt"/>
              </a:defRPr>
            </a:lvl1pPr>
            <a:lvl2pPr marL="0" indent="0">
              <a:buNone/>
              <a:defRPr sz="2039">
                <a:gradFill>
                  <a:gsLst>
                    <a:gs pos="1000">
                      <a:schemeClr val="bg2"/>
                    </a:gs>
                    <a:gs pos="98000">
                      <a:schemeClr val="bg2"/>
                    </a:gs>
                  </a:gsLst>
                  <a:lin ang="5400000" scaled="0"/>
                </a:gradFill>
              </a:defRPr>
            </a:lvl2pPr>
            <a:lvl3pPr marL="237913" indent="0">
              <a:buNone/>
              <a:defRPr sz="2039">
                <a:gradFill>
                  <a:gsLst>
                    <a:gs pos="1000">
                      <a:schemeClr val="bg2"/>
                    </a:gs>
                    <a:gs pos="98000">
                      <a:schemeClr val="bg2"/>
                    </a:gs>
                  </a:gsLst>
                  <a:lin ang="5400000" scaled="0"/>
                </a:gradFill>
              </a:defRPr>
            </a:lvl3pPr>
            <a:lvl4pPr marL="466114" indent="0">
              <a:buNone/>
              <a:defRPr sz="2039">
                <a:gradFill>
                  <a:gsLst>
                    <a:gs pos="1000">
                      <a:schemeClr val="bg2"/>
                    </a:gs>
                    <a:gs pos="98000">
                      <a:schemeClr val="bg2"/>
                    </a:gs>
                  </a:gsLst>
                  <a:lin ang="5400000" scaled="0"/>
                </a:gradFill>
              </a:defRPr>
            </a:lvl4pPr>
            <a:lvl5pPr marL="707263" indent="0">
              <a:buNone/>
              <a:defRPr sz="2039">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4"/>
            <a:ext cx="5504574" cy="2511229"/>
          </a:xfrm>
        </p:spPr>
        <p:txBody>
          <a:bodyPr/>
          <a:lstStyle>
            <a:lvl1pPr marL="0" indent="0">
              <a:spcBef>
                <a:spcPts val="1224"/>
              </a:spcBef>
              <a:buNone/>
              <a:defRPr lang="en-US" sz="4079" kern="1200" spc="-71" baseline="0" dirty="0" smtClean="0">
                <a:gradFill>
                  <a:gsLst>
                    <a:gs pos="1000">
                      <a:schemeClr val="bg2"/>
                    </a:gs>
                    <a:gs pos="98000">
                      <a:schemeClr val="bg2"/>
                    </a:gs>
                  </a:gsLst>
                  <a:lin ang="5400000" scaled="0"/>
                </a:gradFill>
                <a:latin typeface="+mj-lt"/>
                <a:ea typeface="+mn-ea"/>
                <a:cs typeface="+mn-cs"/>
              </a:defRPr>
            </a:lvl1pPr>
            <a:lvl2pPr marL="3237"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2pPr>
            <a:lvl3pPr marL="237913"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3pPr>
            <a:lvl4pPr marL="46935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smtClean="0">
                <a:gradFill>
                  <a:gsLst>
                    <a:gs pos="1000">
                      <a:schemeClr val="bg2"/>
                    </a:gs>
                    <a:gs pos="98000">
                      <a:schemeClr val="bg2"/>
                    </a:gs>
                  </a:gsLst>
                  <a:lin ang="5400000" scaled="0"/>
                </a:gradFill>
                <a:latin typeface="+mn-lt"/>
                <a:ea typeface="+mn-ea"/>
                <a:cs typeface="+mn-cs"/>
              </a:defRPr>
            </a:lvl4pPr>
            <a:lvl5pPr marL="700790" marR="0" indent="0" algn="l" defTabSz="932190" rtl="0" eaLnBrk="1" fontAlgn="auto" latinLnBrk="0" hangingPunct="1">
              <a:lnSpc>
                <a:spcPct val="90000"/>
              </a:lnSpc>
              <a:spcBef>
                <a:spcPct val="20000"/>
              </a:spcBef>
              <a:spcAft>
                <a:spcPts val="0"/>
              </a:spcAft>
              <a:buClrTx/>
              <a:buSzPct val="90000"/>
              <a:buFont typeface="Arial" pitchFamily="34" charset="0"/>
              <a:buNone/>
              <a:tabLst/>
              <a:defRPr lang="en-US" sz="2039"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19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85444204"/>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796" indent="-297796">
              <a:spcBef>
                <a:spcPts val="1224"/>
              </a:spcBef>
              <a:buClr>
                <a:schemeClr val="bg2"/>
              </a:buClr>
              <a:buSzPct val="100000"/>
              <a:buFont typeface="Wingdings" pitchFamily="2" charset="2"/>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530852" indent="-233056">
              <a:defRPr sz="2039"/>
            </a:lvl2pPr>
            <a:lvl3pPr marL="699170" indent="-168318">
              <a:tabLst/>
              <a:defRPr sz="2039"/>
            </a:lvl3pPr>
            <a:lvl4pPr marL="880437" indent="-181266">
              <a:defRPr/>
            </a:lvl4pPr>
            <a:lvl5pPr marL="1048755" indent="-1683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349" indent="-346349">
              <a:spcBef>
                <a:spcPts val="1224"/>
              </a:spcBef>
              <a:buClr>
                <a:schemeClr val="bg2"/>
              </a:buClr>
              <a:buFont typeface="Arial" pitchFamily="34" charset="0"/>
              <a:buChar char="•"/>
              <a:defRPr lang="en-US" sz="3671" kern="1200" spc="-71" baseline="0" dirty="0" smtClean="0">
                <a:gradFill>
                  <a:gsLst>
                    <a:gs pos="1250">
                      <a:schemeClr val="bg2"/>
                    </a:gs>
                    <a:gs pos="100000">
                      <a:schemeClr val="bg2"/>
                    </a:gs>
                  </a:gsLst>
                  <a:lin ang="5400000" scaled="0"/>
                </a:gradFill>
                <a:latin typeface="+mj-lt"/>
                <a:ea typeface="+mn-ea"/>
                <a:cs typeface="+mn-cs"/>
              </a:defRPr>
            </a:lvl1pPr>
            <a:lvl2pPr marL="647381" indent="-349585">
              <a:defRPr lang="en-US" sz="2039" kern="1200" spc="0" baseline="0" dirty="0" smtClean="0">
                <a:gradFill>
                  <a:gsLst>
                    <a:gs pos="1250">
                      <a:schemeClr val="bg2"/>
                    </a:gs>
                    <a:gs pos="100000">
                      <a:schemeClr val="bg2"/>
                    </a:gs>
                  </a:gsLst>
                  <a:lin ang="5400000" scaled="0"/>
                </a:gradFill>
                <a:latin typeface="+mn-lt"/>
                <a:ea typeface="+mn-ea"/>
                <a:cs typeface="+mn-cs"/>
              </a:defRPr>
            </a:lvl2pPr>
            <a:lvl3pPr marL="880437" indent="-349585">
              <a:defRPr lang="en-US" sz="2039" kern="1200" spc="0" baseline="0" dirty="0" smtClean="0">
                <a:gradFill>
                  <a:gsLst>
                    <a:gs pos="1250">
                      <a:schemeClr val="bg2"/>
                    </a:gs>
                    <a:gs pos="100000">
                      <a:schemeClr val="bg2"/>
                    </a:gs>
                  </a:gsLst>
                  <a:lin ang="5400000" scaled="0"/>
                </a:gradFill>
                <a:latin typeface="+mn-lt"/>
                <a:ea typeface="+mn-ea"/>
                <a:cs typeface="+mn-cs"/>
              </a:defRPr>
            </a:lvl3pPr>
            <a:lvl4pPr marL="1048755" indent="-349585">
              <a:defRPr lang="en-US" sz="2039" kern="1200" spc="0" baseline="0" dirty="0" smtClean="0">
                <a:gradFill>
                  <a:gsLst>
                    <a:gs pos="1250">
                      <a:schemeClr val="bg2"/>
                    </a:gs>
                    <a:gs pos="100000">
                      <a:schemeClr val="bg2"/>
                    </a:gs>
                  </a:gsLst>
                  <a:lin ang="5400000" scaled="0"/>
                </a:gradFill>
                <a:latin typeface="+mn-lt"/>
                <a:ea typeface="+mn-ea"/>
                <a:cs typeface="+mn-cs"/>
              </a:defRPr>
            </a:lvl4pPr>
            <a:lvl5pPr marL="1230022" indent="-349585">
              <a:defRPr lang="en-US" sz="2039" kern="1200" spc="0" baseline="0" dirty="0">
                <a:gradFill>
                  <a:gsLst>
                    <a:gs pos="1250">
                      <a:schemeClr val="bg2"/>
                    </a:gs>
                    <a:gs pos="100000">
                      <a:schemeClr val="bg2"/>
                    </a:gs>
                  </a:gsLst>
                  <a:lin ang="5400000" scaled="0"/>
                </a:gradFill>
                <a:latin typeface="+mn-lt"/>
                <a:ea typeface="+mn-ea"/>
                <a:cs typeface="+mn-cs"/>
              </a:defRPr>
            </a:lvl5pPr>
          </a:lstStyle>
          <a:p>
            <a:pPr marL="297796" marR="0" lvl="0"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796" marR="0" lvl="1"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796" marR="0" lvl="2"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796" marR="0" lvl="3"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796" marR="0" lvl="4" indent="-297796" algn="l" defTabSz="932190"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8219245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Large &amp; Small Content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2487294"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3580035" y="1704542"/>
            <a:ext cx="8330021"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72898556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695079"/>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322969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07125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37720462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tx2"/>
                    </a:gs>
                    <a:gs pos="0">
                      <a:schemeClr val="tx2"/>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042841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7"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80" y="1476623"/>
            <a:ext cx="5338712" cy="1695079"/>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6" name="Content Placeholder 5"/>
          <p:cNvSpPr>
            <a:spLocks noGrp="1"/>
          </p:cNvSpPr>
          <p:nvPr>
            <p:ph sz="quarter" idx="4"/>
          </p:nvPr>
        </p:nvSpPr>
        <p:spPr>
          <a:xfrm>
            <a:off x="6313878" y="1715388"/>
            <a:ext cx="5596178" cy="339016"/>
          </a:xfrm>
          <a:prstGeom prst="rect">
            <a:avLst/>
          </a:prstGeom>
        </p:spPr>
        <p:txBody>
          <a:bodyPr>
            <a:noAutofit/>
          </a:bodyPr>
          <a:lstStyle>
            <a:lvl1pPr marL="0" indent="0">
              <a:spcBef>
                <a:spcPts val="1224"/>
              </a:spcBef>
              <a:buNone/>
              <a:defRPr lang="en-US" sz="2039" kern="1200" spc="0" dirty="0" smtClean="0">
                <a:gradFill>
                  <a:gsLst>
                    <a:gs pos="100000">
                      <a:schemeClr val="bg2"/>
                    </a:gs>
                    <a:gs pos="0">
                      <a:schemeClr val="bg2"/>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85936999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2" y="0"/>
            <a:ext cx="6346198"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9319454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6088658" y="0"/>
            <a:ext cx="6347816"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344430" y="1476623"/>
            <a:ext cx="5543930" cy="1201902"/>
          </a:xfrm>
          <a:prstGeom prst="rect">
            <a:avLst/>
          </a:prstGeom>
        </p:spPr>
        <p:txBody>
          <a:bodyPr>
            <a:noAutofit/>
          </a:bodyPr>
          <a:lstStyle>
            <a:lvl1pPr marL="0" indent="0">
              <a:buNone/>
              <a:defRPr sz="4079" b="0" cap="none" baseline="0">
                <a:gradFill>
                  <a:gsLst>
                    <a:gs pos="100000">
                      <a:schemeClr val="bg1"/>
                    </a:gs>
                    <a:gs pos="0">
                      <a:schemeClr val="bg1"/>
                    </a:gs>
                  </a:gsLst>
                  <a:lin ang="5400000" scaled="0"/>
                </a:gradFill>
                <a:latin typeface="+mj-lt"/>
              </a:defRPr>
            </a:lvl1pPr>
            <a:lvl2pPr marL="621376" indent="0">
              <a:buNone/>
              <a:defRPr sz="2753" b="1"/>
            </a:lvl2pPr>
            <a:lvl3pPr marL="1242752" indent="0">
              <a:buNone/>
              <a:defRPr sz="2447" b="1"/>
            </a:lvl3pPr>
            <a:lvl4pPr marL="1864128" indent="0">
              <a:buNone/>
              <a:defRPr sz="2141" b="1"/>
            </a:lvl4pPr>
            <a:lvl5pPr marL="2485504" indent="0">
              <a:buNone/>
              <a:defRPr sz="2141" b="1"/>
            </a:lvl5pPr>
            <a:lvl6pPr marL="3106882" indent="0">
              <a:buNone/>
              <a:defRPr sz="2141" b="1"/>
            </a:lvl6pPr>
            <a:lvl7pPr marL="3728257" indent="0">
              <a:buNone/>
              <a:defRPr sz="2141" b="1"/>
            </a:lvl7pPr>
            <a:lvl8pPr marL="4349632" indent="0">
              <a:buNone/>
              <a:defRPr sz="2141" b="1"/>
            </a:lvl8pPr>
            <a:lvl9pPr marL="4971009" indent="0">
              <a:buNone/>
              <a:defRPr sz="2141" b="1"/>
            </a:lvl9pPr>
          </a:lstStyle>
          <a:p>
            <a:pPr lvl="0"/>
            <a:r>
              <a:rPr lang="en-US" dirty="0"/>
              <a:t>Click to edit Master text styles.</a:t>
            </a:r>
          </a:p>
        </p:txBody>
      </p:sp>
      <p:sp>
        <p:nvSpPr>
          <p:cNvPr id="9" name="Content Placeholder 5"/>
          <p:cNvSpPr>
            <a:spLocks noGrp="1"/>
          </p:cNvSpPr>
          <p:nvPr>
            <p:ph sz="quarter" idx="13"/>
          </p:nvPr>
        </p:nvSpPr>
        <p:spPr>
          <a:xfrm>
            <a:off x="6344430" y="2789431"/>
            <a:ext cx="5554778" cy="621530"/>
          </a:xfrm>
          <a:prstGeom prst="rect">
            <a:avLst/>
          </a:prstGeom>
        </p:spPr>
        <p:txBody>
          <a:bodyPr>
            <a:noAutofit/>
          </a:bodyPr>
          <a:lstStyle>
            <a:lvl1pPr marL="0" indent="0">
              <a:spcBef>
                <a:spcPts val="1224"/>
              </a:spcBef>
              <a:buFont typeface="Arial" pitchFamily="34" charset="0"/>
              <a:buNone/>
              <a:defRPr lang="en-US" sz="2039" kern="1200" spc="0" dirty="0" smtClean="0">
                <a:gradFill>
                  <a:gsLst>
                    <a:gs pos="100000">
                      <a:schemeClr val="bg1"/>
                    </a:gs>
                    <a:gs pos="0">
                      <a:schemeClr val="bg1"/>
                    </a:gs>
                  </a:gsLst>
                  <a:lin ang="5400000" scaled="0"/>
                </a:gradFill>
                <a:latin typeface="+mn-lt"/>
                <a:ea typeface="+mn-ea"/>
                <a:cs typeface="Segoe UI" pitchFamily="34" charset="0"/>
              </a:defRPr>
            </a:lvl1pPr>
            <a:lvl2pPr marL="932064" indent="-388361">
              <a:defRPr lang="en-US" sz="2141" kern="1200" dirty="0" smtClean="0">
                <a:solidFill>
                  <a:schemeClr val="bg2">
                    <a:lumMod val="50000"/>
                  </a:schemeClr>
                </a:solidFill>
                <a:latin typeface="+mn-lt"/>
                <a:ea typeface="+mn-ea"/>
                <a:cs typeface="Arial" pitchFamily="34" charset="0"/>
              </a:defRPr>
            </a:lvl2pPr>
            <a:lvl3pPr marL="932064" indent="-233016">
              <a:defRPr lang="en-US" sz="1937" kern="1200" dirty="0" smtClean="0">
                <a:solidFill>
                  <a:schemeClr val="bg2">
                    <a:lumMod val="50000"/>
                  </a:schemeClr>
                </a:solidFill>
                <a:latin typeface="+mn-lt"/>
                <a:ea typeface="+mn-ea"/>
                <a:cs typeface="Arial" pitchFamily="34" charset="0"/>
              </a:defRPr>
            </a:lvl3pPr>
            <a:lvl4pPr marL="1242752" indent="-233016">
              <a:defRPr lang="en-US" sz="1632" kern="1200" dirty="0" smtClean="0">
                <a:solidFill>
                  <a:schemeClr val="bg2">
                    <a:lumMod val="50000"/>
                  </a:schemeClr>
                </a:solidFill>
                <a:latin typeface="+mn-lt"/>
                <a:ea typeface="+mn-ea"/>
                <a:cs typeface="Arial" pitchFamily="34" charset="0"/>
              </a:defRPr>
            </a:lvl4pPr>
            <a:lvl5pPr marL="1475769" indent="-233016">
              <a:defRPr lang="en-US" sz="1632" kern="1200" dirty="0">
                <a:solidFill>
                  <a:schemeClr val="bg2">
                    <a:lumMod val="50000"/>
                  </a:schemeClr>
                </a:solidFill>
                <a:latin typeface="+mn-lt"/>
                <a:ea typeface="+mn-ea"/>
                <a:cs typeface="Arial" pitchFamily="34" charset="0"/>
              </a:defRPr>
            </a:lvl5pPr>
            <a:lvl6pPr>
              <a:defRPr sz="2141"/>
            </a:lvl6pPr>
            <a:lvl7pPr>
              <a:defRPr sz="2141"/>
            </a:lvl7pPr>
            <a:lvl8pPr>
              <a:defRPr sz="2141"/>
            </a:lvl8pPr>
            <a:lvl9pPr>
              <a:defRPr sz="2141"/>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6101615" cy="6994525"/>
          </a:xfrm>
        </p:spPr>
        <p:txBody>
          <a:bodyPr lIns="182880" anchor="ctr"/>
          <a:lstStyle>
            <a:lvl1pPr marL="0" indent="0" algn="l">
              <a:buNone/>
              <a:defRPr/>
            </a:lvl1pPr>
          </a:lstStyle>
          <a:p>
            <a:r>
              <a:rPr lang="en-US" dirty="0"/>
              <a:t>Click to insert photo.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445341173"/>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Quote ">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531279" y="1385090"/>
            <a:ext cx="11378776" cy="2920069"/>
          </a:xfrm>
          <a:prstGeom prst="rect">
            <a:avLst/>
          </a:prstGeom>
        </p:spPr>
        <p:txBody>
          <a:bodyPr>
            <a:normAutofit/>
          </a:bodyPr>
          <a:lstStyle>
            <a:lvl1pPr marL="0" indent="0">
              <a:lnSpc>
                <a:spcPct val="90000"/>
              </a:lnSpc>
              <a:buNone/>
              <a:defRPr sz="6524">
                <a:gradFill>
                  <a:gsLst>
                    <a:gs pos="100000">
                      <a:schemeClr val="tx2"/>
                    </a:gs>
                    <a:gs pos="0">
                      <a:schemeClr val="tx2"/>
                    </a:gs>
                  </a:gsLst>
                  <a:lin ang="5400000" scaled="0"/>
                </a:gradFill>
                <a:latin typeface="+mj-lt"/>
              </a:defRPr>
            </a:lvl1pPr>
            <a:lvl2pPr>
              <a:defRPr sz="6524">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31279" y="4429868"/>
            <a:ext cx="11378776" cy="480118"/>
          </a:xfrm>
          <a:prstGeom prst="rect">
            <a:avLst/>
          </a:prstGeom>
        </p:spPr>
        <p:txBody>
          <a:bodyPr>
            <a:normAutofit/>
          </a:bodyPr>
          <a:lstStyle>
            <a:lvl1pPr marL="0" indent="0">
              <a:lnSpc>
                <a:spcPct val="90000"/>
              </a:lnSpc>
              <a:buNone/>
              <a:defRPr sz="3671">
                <a:gradFill>
                  <a:gsLst>
                    <a:gs pos="100000">
                      <a:schemeClr val="bg2"/>
                    </a:gs>
                    <a:gs pos="0">
                      <a:schemeClr val="bg2"/>
                    </a:gs>
                  </a:gsLst>
                  <a:lin ang="5400000" scaled="0"/>
                </a:gradFill>
                <a:latin typeface="+mj-lt"/>
              </a:defRPr>
            </a:lvl1pPr>
            <a:lvl2pPr>
              <a:defRPr sz="6524">
                <a:solidFill>
                  <a:schemeClr val="tx2"/>
                </a:solidFill>
                <a:latin typeface="+mn-lt"/>
              </a:defRPr>
            </a:lvl2pPr>
          </a:lstStyle>
          <a:p>
            <a:pPr lvl="0"/>
            <a:r>
              <a:rPr lang="en-US"/>
              <a:t>Click to 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8921124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8"/>
            <a:ext cx="11378776" cy="2920069"/>
          </a:xfrm>
          <a:prstGeom prst="rect">
            <a:avLst/>
          </a:prstGeom>
        </p:spPr>
        <p:txBody>
          <a:bodyPr lIns="146304" tIns="91440" rIns="146304" bIns="91440">
            <a:normAutofit/>
          </a:bodyPr>
          <a:lstStyle>
            <a:lvl1pPr marL="0" indent="0">
              <a:lnSpc>
                <a:spcPct val="90000"/>
              </a:lnSpc>
              <a:buNone/>
              <a:defRPr sz="7997">
                <a:gradFill>
                  <a:gsLst>
                    <a:gs pos="100000">
                      <a:schemeClr val="bg1"/>
                    </a:gs>
                    <a:gs pos="0">
                      <a:schemeClr val="bg1"/>
                    </a:gs>
                  </a:gsLst>
                  <a:lin ang="5400000" scaled="0"/>
                </a:gradFill>
                <a:latin typeface="+mj-lt"/>
              </a:defRPr>
            </a:lvl1pPr>
            <a:lvl2pPr>
              <a:defRPr sz="6524">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7" rIns="82272" bIns="41137" numCol="1" anchor="t" anchorCtr="0" compatLnSpc="1">
            <a:prstTxWarp prst="textNoShape">
              <a:avLst/>
            </a:prstTxWarp>
          </a:bodyPr>
          <a:lstStyle/>
          <a:p>
            <a:pPr algn="ctr" defTabSz="914001"/>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777657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283004406"/>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3405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2" y="1178953"/>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1" tIns="46611" rIns="46611" bIns="46611" numCol="1" spcCol="0" rtlCol="0" fromWordArt="0" anchor="ctr" anchorCtr="0" forceAA="0" compatLnSpc="1">
            <a:prstTxWarp prst="textNoShape">
              <a:avLst/>
            </a:prstTxWarp>
            <a:noAutofit/>
          </a:bodyPr>
          <a:lstStyle/>
          <a:p>
            <a:pPr algn="ctr" defTabSz="931920" fontAlgn="base">
              <a:spcBef>
                <a:spcPct val="0"/>
              </a:spcBef>
              <a:spcAft>
                <a:spcPct val="0"/>
              </a:spcAft>
            </a:pPr>
            <a:endParaRPr lang="en-US" sz="183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027818"/>
          </a:xfrm>
        </p:spPr>
        <p:txBody>
          <a:bodyPr/>
          <a:lstStyle>
            <a:lvl1pPr marL="0" indent="0">
              <a:lnSpc>
                <a:spcPct val="95000"/>
              </a:lnSpc>
              <a:buNone/>
              <a:defRPr sz="3263">
                <a:gradFill>
                  <a:gsLst>
                    <a:gs pos="1250">
                      <a:srgbClr val="000000"/>
                    </a:gs>
                    <a:gs pos="100000">
                      <a:srgbClr val="000000"/>
                    </a:gs>
                  </a:gsLst>
                  <a:lin ang="5400000" scaled="0"/>
                </a:gradFill>
                <a:latin typeface="Consolas" pitchFamily="49" charset="0"/>
                <a:cs typeface="Consolas" pitchFamily="49" charset="0"/>
              </a:defRPr>
            </a:lvl1pPr>
            <a:lvl2pPr marL="34634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26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0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375"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442991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284163" y="2125664"/>
            <a:ext cx="8219813" cy="1828800"/>
          </a:xfrm>
        </p:spPr>
        <p:txBody>
          <a:bodyPr/>
          <a:lstStyle>
            <a:lvl1pPr>
              <a:defRPr sz="5996" baseline="0"/>
            </a:lvl1pPr>
          </a:lstStyle>
          <a:p>
            <a:r>
              <a:rPr lang="en-US" dirty="0"/>
              <a:t>Click to edit Master title style</a:t>
            </a:r>
          </a:p>
        </p:txBody>
      </p:sp>
      <p:sp>
        <p:nvSpPr>
          <p:cNvPr id="3" name="TextBox 2"/>
          <p:cNvSpPr txBox="1"/>
          <p:nvPr userDrawn="1"/>
        </p:nvSpPr>
        <p:spPr>
          <a:xfrm>
            <a:off x="8885237" y="-312738"/>
            <a:ext cx="4038600" cy="1425009"/>
          </a:xfrm>
          <a:prstGeom prst="rect">
            <a:avLst/>
          </a:prstGeom>
          <a:noFill/>
        </p:spPr>
        <p:txBody>
          <a:bodyPr wrap="square" lIns="182733" tIns="146187" rIns="182733" bIns="146187" rtlCol="0">
            <a:spAutoFit/>
          </a:bodyPr>
          <a:lstStyle/>
          <a:p>
            <a:pPr defTabSz="932099">
              <a:lnSpc>
                <a:spcPct val="90000"/>
              </a:lnSpc>
              <a:spcAft>
                <a:spcPts val="600"/>
              </a:spcAft>
            </a:pPr>
            <a:r>
              <a:rPr lang="en-US" sz="7994" dirty="0">
                <a:solidFill>
                  <a:srgbClr val="FF8C00">
                    <a:lumMod val="60000"/>
                    <a:lumOff val="40000"/>
                  </a:srgbClr>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361151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2"/>
            <a:ext cx="5943600" cy="2092080"/>
          </a:xfrm>
        </p:spPr>
        <p:txBody>
          <a:bodyPr/>
          <a:lstStyle>
            <a:lvl1pPr marL="0" indent="0">
              <a:buNone/>
              <a:defRPr/>
            </a:lvl1pPr>
            <a:lvl2pPr marL="28538" indent="0">
              <a:buNone/>
              <a:defRPr sz="1998"/>
            </a:lvl2pPr>
            <a:lvl3pPr marL="223547" indent="0">
              <a:buNone/>
              <a:defRPr sz="1998"/>
            </a:lvl3pPr>
            <a:lvl4pPr marL="475631" indent="0">
              <a:buNone/>
              <a:defRPr sz="1798"/>
            </a:lvl4pPr>
            <a:lvl5pPr marL="738816" indent="0">
              <a:buNone/>
              <a:defRPr sz="17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8122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3"/>
            <a:ext cx="11378776" cy="678031"/>
          </a:xfrm>
        </p:spPr>
        <p:txBody>
          <a:bodyPr/>
          <a:lstStyle>
            <a:lvl1pPr>
              <a:defRPr sz="4895"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585" indent="-34958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0906"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227" indent="-29132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285"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341" indent="-23305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1"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71301280"/>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190" rtl="0" eaLnBrk="1" fontAlgn="auto" latinLnBrk="0" hangingPunct="1">
              <a:lnSpc>
                <a:spcPct val="90000"/>
              </a:lnSpc>
              <a:spcBef>
                <a:spcPts val="0"/>
              </a:spcBef>
              <a:spcAft>
                <a:spcPts val="0"/>
              </a:spcAft>
              <a:buClr>
                <a:srgbClr val="00DCFF"/>
              </a:buClr>
              <a:buSzPct val="90000"/>
              <a:buFont typeface="Arial" pitchFamily="34" charset="0"/>
              <a:buNone/>
              <a:tabLst/>
              <a:defRPr sz="2855" b="1" cap="all" baseline="0">
                <a:solidFill>
                  <a:schemeClr val="bg1">
                    <a:alpha val="99000"/>
                  </a:schemeClr>
                </a:solidFill>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9"/>
            <a:ext cx="10938496" cy="1411535"/>
          </a:xfrm>
          <a:prstGeom prst="rect">
            <a:avLst/>
          </a:prstGeom>
        </p:spPr>
        <p:txBody>
          <a:bodyPr anchor="ctr"/>
          <a:lstStyle>
            <a:lvl1pPr algn="l">
              <a:defRPr sz="7340" baseline="0">
                <a:solidFill>
                  <a:schemeClr val="bg1">
                    <a:alpha val="99000"/>
                  </a:schemeClr>
                </a:solidFill>
                <a:latin typeface="Segoe UI Light" panose="020B0502040204020203" pitchFamily="34" charset="0"/>
                <a:cs typeface="Segoe UI Light" panose="020B0502040204020203" pitchFamily="34" charset="0"/>
              </a:defRPr>
            </a:lvl1pPr>
            <a:lvl2pPr>
              <a:defRPr sz="6116">
                <a:solidFill>
                  <a:schemeClr val="bg1">
                    <a:alpha val="99000"/>
                  </a:schemeClr>
                </a:solidFill>
                <a:latin typeface="+mj-lt"/>
              </a:defRPr>
            </a:lvl2pPr>
            <a:lvl3pPr>
              <a:defRPr sz="6116">
                <a:solidFill>
                  <a:schemeClr val="bg1">
                    <a:alpha val="99000"/>
                  </a:schemeClr>
                </a:solidFill>
                <a:latin typeface="+mj-lt"/>
              </a:defRPr>
            </a:lvl3pPr>
            <a:lvl4pPr>
              <a:defRPr sz="6116">
                <a:solidFill>
                  <a:schemeClr val="bg1">
                    <a:alpha val="99000"/>
                  </a:schemeClr>
                </a:solidFill>
                <a:latin typeface="+mj-lt"/>
              </a:defRPr>
            </a:lvl4pPr>
            <a:lvl5pPr>
              <a:defRPr sz="6116">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223486890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442"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751123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399"/>
            </a:lvl3pPr>
            <a:lvl4pPr>
              <a:defRPr sz="1999"/>
            </a:lvl4pPr>
            <a:lvl5pPr>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3629"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31508684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3"/>
            <a:ext cx="5943600" cy="2092080"/>
          </a:xfrm>
        </p:spPr>
        <p:txBody>
          <a:bodyPr/>
          <a:lstStyle>
            <a:lvl1pPr marL="0" indent="0">
              <a:buNone/>
              <a:defRPr/>
            </a:lvl1pPr>
            <a:lvl2pPr marL="28527" indent="0">
              <a:buNone/>
              <a:defRPr sz="1997"/>
            </a:lvl2pPr>
            <a:lvl3pPr marL="223458" indent="0">
              <a:buNone/>
              <a:defRPr sz="1997"/>
            </a:lvl3pPr>
            <a:lvl4pPr marL="475443" indent="0">
              <a:buNone/>
              <a:defRPr sz="1797"/>
            </a:lvl4pPr>
            <a:lvl5pPr marL="738524" indent="0">
              <a:buNone/>
              <a:defRPr sz="179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7213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06383"/>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7486408"/>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6"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335171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dirty="0"/>
              <a:t>Microsoft Confidential</a:t>
            </a:r>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32353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1061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54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06383"/>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943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09473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0959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9623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0159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8997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4"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792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85398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04448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424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89658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39589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8288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20429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172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5872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3"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0168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47741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630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306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4709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2"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2726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36219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56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47168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00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9144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7758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62317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99192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9517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4245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21069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mo slide Purpl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581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5169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5579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1470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682855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32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3676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dirty="0"/>
              <a:t>Click to edit Master title style</a:t>
            </a:r>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11"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2" name="Picture 11"/>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7991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sp>
        <p:nvSpPr>
          <p:cNvPr id="3" name="Rectangle 2"/>
          <p:cNvSpPr/>
          <p:nvPr userDrawn="1"/>
        </p:nvSpPr>
        <p:spPr bwMode="auto">
          <a:xfrm>
            <a:off x="5432589" y="6515100"/>
            <a:ext cx="1577505" cy="368300"/>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ectangle 3"/>
          <p:cNvSpPr/>
          <p:nvPr userDrawn="1"/>
        </p:nvSpPr>
        <p:spPr bwMode="auto">
          <a:xfrm>
            <a:off x="6225046" y="2095501"/>
            <a:ext cx="5939157"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ectangle 4"/>
          <p:cNvSpPr/>
          <p:nvPr userDrawn="1"/>
        </p:nvSpPr>
        <p:spPr bwMode="auto">
          <a:xfrm>
            <a:off x="246063" y="2095501"/>
            <a:ext cx="5897880" cy="4602162"/>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itle 3"/>
          <p:cNvSpPr>
            <a:spLocks noGrp="1"/>
          </p:cNvSpPr>
          <p:nvPr>
            <p:ph type="title"/>
          </p:nvPr>
        </p:nvSpPr>
        <p:spPr>
          <a:xfrm>
            <a:off x="274320" y="292608"/>
            <a:ext cx="11889564" cy="917575"/>
          </a:xfrm>
        </p:spPr>
        <p:txBody>
          <a:bodyPr/>
          <a:lstStyle/>
          <a:p>
            <a:r>
              <a:rPr lang="en-US" dirty="0"/>
              <a:t>Click to edit Master title style</a:t>
            </a:r>
          </a:p>
        </p:txBody>
      </p:sp>
      <p:sp>
        <p:nvSpPr>
          <p:cNvPr id="7" name="Data"/>
          <p:cNvSpPr/>
          <p:nvPr userDrawn="1"/>
        </p:nvSpPr>
        <p:spPr bwMode="auto">
          <a:xfrm>
            <a:off x="6225045" y="1211263"/>
            <a:ext cx="5939157"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DATA</a:t>
            </a:r>
            <a:endPar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8" name="USER"/>
          <p:cNvSpPr/>
          <p:nvPr userDrawn="1"/>
        </p:nvSpPr>
        <p:spPr bwMode="auto">
          <a:xfrm>
            <a:off x="246063" y="1211263"/>
            <a:ext cx="5897880" cy="914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6304" rIns="179212" bIns="143371" numCol="1" spcCol="0" rtlCol="0" fromWordArt="0" anchor="ctr"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20" normalizeH="0" baseline="0" noProof="0" dirty="0">
                <a:ln>
                  <a:noFill/>
                </a:ln>
                <a:gradFill>
                  <a:gsLst>
                    <a:gs pos="8300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USERS</a:t>
            </a:r>
          </a:p>
        </p:txBody>
      </p:sp>
      <p:grpSp>
        <p:nvGrpSpPr>
          <p:cNvPr id="9" name="Group 8"/>
          <p:cNvGrpSpPr/>
          <p:nvPr userDrawn="1"/>
        </p:nvGrpSpPr>
        <p:grpSpPr>
          <a:xfrm>
            <a:off x="662415" y="3684587"/>
            <a:ext cx="5262336" cy="2763865"/>
            <a:chOff x="540178" y="2851546"/>
            <a:chExt cx="5262336" cy="2763865"/>
          </a:xfrm>
        </p:grpSpPr>
        <p:sp>
          <p:nvSpPr>
            <p:cNvPr id="10"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Rounded Rectangle 10"/>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ounded Rectangle 11"/>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4"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5"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6"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7"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8"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29"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0"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31" name="Rectangle 30"/>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31"/>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nvGrpSpPr>
            <p:cNvPr id="33" name="Group 32"/>
            <p:cNvGrpSpPr/>
            <p:nvPr/>
          </p:nvGrpSpPr>
          <p:grpSpPr>
            <a:xfrm>
              <a:off x="2786888" y="3533161"/>
              <a:ext cx="1165218" cy="775768"/>
              <a:chOff x="1536522" y="2097832"/>
              <a:chExt cx="830830" cy="553142"/>
            </a:xfrm>
          </p:grpSpPr>
          <p:sp>
            <p:nvSpPr>
              <p:cNvPr id="98" name="Rectangle 97"/>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ectangle 114"/>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116"/>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5"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6"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7"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8"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39" name="Rectangle 38"/>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cxnSp>
          <p:nvCxnSpPr>
            <p:cNvPr id="41" name="Straight Connector 40"/>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2" name="Straight Connector 41"/>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3" name="Straight Connector 42"/>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4" name="Straight Connector 43"/>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5" name="Straight Connector 44"/>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46" name="Straight Connector 45"/>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47"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 Same Side Corner Rectangle 49"/>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3"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4"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5"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6"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7"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58" name="Rectangle 57"/>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Connector 61"/>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606" tIns="44803" rIns="89606" bIns="44803" numCol="1" anchor="t" anchorCtr="0" compatLnSpc="1">
              <a:prstTxWarp prst="textNoShape">
                <a:avLst/>
              </a:prstTxWarp>
            </a:bodyPr>
            <a:lstStyle/>
            <a:p>
              <a:pPr marL="0" marR="0" lvl="0" indent="0" algn="l"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68" name="Rounded Rectangle 67"/>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9" name="Group 68"/>
            <p:cNvGrpSpPr/>
            <p:nvPr/>
          </p:nvGrpSpPr>
          <p:grpSpPr>
            <a:xfrm>
              <a:off x="751181" y="4641194"/>
              <a:ext cx="134394" cy="15647"/>
              <a:chOff x="5596078" y="2180378"/>
              <a:chExt cx="138544" cy="16130"/>
            </a:xfrm>
            <a:solidFill>
              <a:schemeClr val="tx1">
                <a:lumMod val="50000"/>
              </a:schemeClr>
            </a:solidFill>
          </p:grpSpPr>
          <p:sp>
            <p:nvSpPr>
              <p:cNvPr id="96" name="Rounded Rectangle 95"/>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Oval 69"/>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4" name="Straight Connector 73"/>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1022496" y="4379028"/>
              <a:ext cx="651017" cy="1236383"/>
              <a:chOff x="5651685" y="-476444"/>
              <a:chExt cx="1669255" cy="2809977"/>
            </a:xfrm>
          </p:grpSpPr>
          <p:sp>
            <p:nvSpPr>
              <p:cNvPr id="90" name="Rectangle 89"/>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91"/>
              <p:cNvGrpSpPr/>
              <p:nvPr/>
            </p:nvGrpSpPr>
            <p:grpSpPr>
              <a:xfrm>
                <a:off x="6124436" y="2123612"/>
                <a:ext cx="723752" cy="98117"/>
                <a:chOff x="6147223" y="2123612"/>
                <a:chExt cx="723752" cy="98117"/>
              </a:xfrm>
            </p:grpSpPr>
            <p:sp>
              <p:nvSpPr>
                <p:cNvPr id="93" name="Rounded Rectangle 92"/>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82" name="Rounded Rectangle 81"/>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8"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Rectangle 82"/>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Straight Connector 84"/>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8" name="Rectangle 127"/>
          <p:cNvSpPr/>
          <p:nvPr userDrawn="1"/>
        </p:nvSpPr>
        <p:spPr>
          <a:xfrm>
            <a:off x="5230477" y="58976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128"/>
          <p:cNvSpPr/>
          <p:nvPr userDrawn="1"/>
        </p:nvSpPr>
        <p:spPr bwMode="auto">
          <a:xfrm>
            <a:off x="2905367" y="43602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p:cNvSpPr/>
          <p:nvPr userDrawn="1"/>
        </p:nvSpPr>
        <p:spPr bwMode="auto">
          <a:xfrm>
            <a:off x="3392974" y="46308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p:cNvSpPr/>
          <p:nvPr userDrawn="1"/>
        </p:nvSpPr>
        <p:spPr>
          <a:xfrm>
            <a:off x="4064338" y="51819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Rectangle 131"/>
          <p:cNvSpPr/>
          <p:nvPr userDrawn="1"/>
        </p:nvSpPr>
        <p:spPr bwMode="auto">
          <a:xfrm flipH="1">
            <a:off x="1794144" y="54598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userDrawn="1"/>
        </p:nvSpPr>
        <p:spPr bwMode="auto">
          <a:xfrm>
            <a:off x="1049675" y="57403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userDrawn="1"/>
        </p:nvSpPr>
        <p:spPr bwMode="auto">
          <a:xfrm>
            <a:off x="1278399" y="58355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p:cNvSpPr/>
          <p:nvPr userDrawn="1"/>
        </p:nvSpPr>
        <p:spPr bwMode="auto">
          <a:xfrm>
            <a:off x="701009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Freeform 18"/>
          <p:cNvSpPr>
            <a:spLocks noChangeAspect="1" noEditPoints="1"/>
          </p:cNvSpPr>
          <p:nvPr userDrawn="1"/>
        </p:nvSpPr>
        <p:spPr bwMode="auto">
          <a:xfrm>
            <a:off x="7157812" y="32607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97" tIns="44780" rIns="0" bIns="44780" numCol="1" spcCol="0" rtlCol="0" fromWordArt="0" anchor="ctr" anchorCtr="0" forceAA="0" compatLnSpc="1">
            <a:prstTxWarp prst="textNoShape">
              <a:avLst/>
            </a:prstTxWarp>
            <a:noAutofit/>
          </a:bodyPr>
          <a:lstStyle/>
          <a:p>
            <a:pPr marL="0" marR="0" lvl="0" indent="0" algn="l" defTabSz="913294" rtl="0" eaLnBrk="1" fontAlgn="auto" latinLnBrk="0" hangingPunct="1">
              <a:lnSpc>
                <a:spcPct val="90000"/>
              </a:lnSpc>
              <a:spcBef>
                <a:spcPts val="0"/>
              </a:spcBef>
              <a:spcAft>
                <a:spcPts val="588"/>
              </a:spcAft>
              <a:buClrTx/>
              <a:buSzTx/>
              <a:buFontTx/>
              <a:buNone/>
              <a:tabLst/>
              <a:defRPr/>
            </a:pPr>
            <a:endParaRPr kumimoji="0" lang="en-US" sz="1369" b="1" i="0" u="none" strike="noStrike" kern="1200" cap="none" spc="0" normalizeH="0" baseline="0" noProof="0" dirty="0">
              <a:ln>
                <a:noFill/>
              </a:ln>
              <a:gradFill>
                <a:gsLst>
                  <a:gs pos="50427">
                    <a:srgbClr val="FFFFFF"/>
                  </a:gs>
                  <a:gs pos="30000">
                    <a:srgbClr val="FFFFFF"/>
                  </a:gs>
                </a:gsLst>
                <a:lin ang="5400000" scaled="0"/>
              </a:gradFill>
              <a:effectLst/>
              <a:uLnTx/>
              <a:uFillTx/>
              <a:latin typeface="Segoe UI"/>
              <a:ea typeface="+mn-ea"/>
              <a:cs typeface="+mn-cs"/>
            </a:endParaRPr>
          </a:p>
        </p:txBody>
      </p:sp>
      <p:sp>
        <p:nvSpPr>
          <p:cNvPr id="137" name="Oval 136"/>
          <p:cNvSpPr/>
          <p:nvPr userDrawn="1"/>
        </p:nvSpPr>
        <p:spPr bwMode="auto">
          <a:xfrm>
            <a:off x="8237589"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7"/>
          <p:cNvSpPr>
            <a:spLocks noEditPoints="1"/>
          </p:cNvSpPr>
          <p:nvPr userDrawn="1"/>
        </p:nvSpPr>
        <p:spPr bwMode="auto">
          <a:xfrm>
            <a:off x="8429182" y="31680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39" name="Oval 138"/>
          <p:cNvSpPr/>
          <p:nvPr userDrawn="1"/>
        </p:nvSpPr>
        <p:spPr bwMode="auto">
          <a:xfrm>
            <a:off x="9465084"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Freeform 139"/>
          <p:cNvSpPr>
            <a:spLocks noEditPoints="1"/>
          </p:cNvSpPr>
          <p:nvPr userDrawn="1"/>
        </p:nvSpPr>
        <p:spPr bwMode="auto">
          <a:xfrm>
            <a:off x="9596638" y="32136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41" name="Oval 140"/>
          <p:cNvSpPr/>
          <p:nvPr userDrawn="1"/>
        </p:nvSpPr>
        <p:spPr bwMode="auto">
          <a:xfrm>
            <a:off x="10692578" y="30400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2" name="Group 141"/>
          <p:cNvGrpSpPr/>
          <p:nvPr userDrawn="1"/>
        </p:nvGrpSpPr>
        <p:grpSpPr>
          <a:xfrm>
            <a:off x="10841227" y="3224349"/>
            <a:ext cx="555851" cy="484577"/>
            <a:chOff x="10450695" y="2384201"/>
            <a:chExt cx="683568" cy="595918"/>
          </a:xfrm>
        </p:grpSpPr>
        <p:sp>
          <p:nvSpPr>
            <p:cNvPr id="143" name="Rectangle 142"/>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45" name="Group 144"/>
          <p:cNvGrpSpPr/>
          <p:nvPr userDrawn="1"/>
        </p:nvGrpSpPr>
        <p:grpSpPr>
          <a:xfrm>
            <a:off x="10386456" y="5380898"/>
            <a:ext cx="1344382" cy="1062056"/>
            <a:chOff x="9972097" y="4402078"/>
            <a:chExt cx="1344382" cy="1062056"/>
          </a:xfrm>
        </p:grpSpPr>
        <p:grpSp>
          <p:nvGrpSpPr>
            <p:cNvPr id="146" name="Group 145"/>
            <p:cNvGrpSpPr/>
            <p:nvPr/>
          </p:nvGrpSpPr>
          <p:grpSpPr>
            <a:xfrm>
              <a:off x="9973234" y="4402078"/>
              <a:ext cx="1342109" cy="1062056"/>
              <a:chOff x="10031532" y="4402078"/>
              <a:chExt cx="1342109" cy="1062056"/>
            </a:xfrm>
          </p:grpSpPr>
          <p:sp>
            <p:nvSpPr>
              <p:cNvPr id="148" name="Rectangle 147"/>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149"/>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150"/>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219" tIns="46610" rIns="93219" bIns="46610" rtlCol="0" anchor="ct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7" name="TextBox 146"/>
            <p:cNvSpPr txBox="1"/>
            <p:nvPr/>
          </p:nvSpPr>
          <p:spPr>
            <a:xfrm>
              <a:off x="9972097" y="4577624"/>
              <a:ext cx="1344382" cy="859622"/>
            </a:xfrm>
            <a:prstGeom prst="rect">
              <a:avLst/>
            </a:prstGeom>
            <a:noFill/>
          </p:spPr>
          <p:txBody>
            <a:bodyPr wrap="square" lIns="182880" tIns="146304" rIns="182880" bIns="146304" rtlCol="0" anchor="ctr" anchorCtr="0">
              <a:no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3000" b="0" i="0" u="none" strike="noStrike" kern="1200" cap="none" spc="0" normalizeH="0" baseline="0" noProof="0" dirty="0">
                  <a:ln>
                    <a:noFill/>
                  </a:ln>
                  <a:gradFill>
                    <a:gsLst>
                      <a:gs pos="2917">
                        <a:srgbClr val="404040"/>
                      </a:gs>
                      <a:gs pos="30000">
                        <a:srgbClr val="404040"/>
                      </a:gs>
                    </a:gsLst>
                    <a:lin ang="5400000" scaled="0"/>
                  </a:gradFill>
                  <a:effectLst/>
                  <a:uLnTx/>
                  <a:uFillTx/>
                  <a:latin typeface="Segoe UI Light"/>
                  <a:ea typeface="+mn-ea"/>
                  <a:cs typeface="+mn-cs"/>
                </a:rPr>
                <a:t>HTML</a:t>
              </a:r>
            </a:p>
          </p:txBody>
        </p:sp>
      </p:grpSp>
      <p:grpSp>
        <p:nvGrpSpPr>
          <p:cNvPr id="152" name="Group 151"/>
          <p:cNvGrpSpPr/>
          <p:nvPr userDrawn="1"/>
        </p:nvGrpSpPr>
        <p:grpSpPr>
          <a:xfrm>
            <a:off x="7057359" y="5128940"/>
            <a:ext cx="899570" cy="1314014"/>
            <a:chOff x="6803259" y="4273052"/>
            <a:chExt cx="899570" cy="1314014"/>
          </a:xfrm>
        </p:grpSpPr>
        <p:sp>
          <p:nvSpPr>
            <p:cNvPr id="153" name="Rounded Rectangle 152"/>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ounded Rectangle 153"/>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6"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7" name="AutoShape 165"/>
          <p:cNvSpPr>
            <a:spLocks noChangeAspect="1" noChangeArrowheads="1" noTextEdit="1"/>
          </p:cNvSpPr>
          <p:nvPr userDrawn="1"/>
        </p:nvSpPr>
        <p:spPr bwMode="auto">
          <a:xfrm>
            <a:off x="8536089" y="39025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nvGrpSpPr>
          <p:cNvPr id="158" name="Group 157"/>
          <p:cNvGrpSpPr/>
          <p:nvPr userDrawn="1"/>
        </p:nvGrpSpPr>
        <p:grpSpPr>
          <a:xfrm>
            <a:off x="8537163" y="3947827"/>
            <a:ext cx="875225" cy="709078"/>
            <a:chOff x="8283062" y="3056784"/>
            <a:chExt cx="875225" cy="709078"/>
          </a:xfrm>
        </p:grpSpPr>
        <p:sp>
          <p:nvSpPr>
            <p:cNvPr id="159"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0"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1" name="Group 160"/>
          <p:cNvGrpSpPr/>
          <p:nvPr userDrawn="1"/>
        </p:nvGrpSpPr>
        <p:grpSpPr>
          <a:xfrm>
            <a:off x="9412385" y="3947827"/>
            <a:ext cx="606272" cy="715942"/>
            <a:chOff x="9158285" y="3056784"/>
            <a:chExt cx="606272" cy="715942"/>
          </a:xfrm>
        </p:grpSpPr>
        <p:sp>
          <p:nvSpPr>
            <p:cNvPr id="162"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3"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64" name="Group 163"/>
          <p:cNvGrpSpPr/>
          <p:nvPr userDrawn="1"/>
        </p:nvGrpSpPr>
        <p:grpSpPr>
          <a:xfrm>
            <a:off x="8398942" y="4591116"/>
            <a:ext cx="1331448" cy="1851838"/>
            <a:chOff x="8144842" y="4004140"/>
            <a:chExt cx="1331448" cy="1851838"/>
          </a:xfrm>
        </p:grpSpPr>
        <p:pic>
          <p:nvPicPr>
            <p:cNvPr id="165" name="Picture 164"/>
            <p:cNvPicPr>
              <a:picLocks noChangeAspect="1"/>
            </p:cNvPicPr>
            <p:nvPr/>
          </p:nvPicPr>
          <p:blipFill>
            <a:blip r:embed="rId2"/>
            <a:stretch>
              <a:fillRect/>
            </a:stretch>
          </p:blipFill>
          <p:spPr>
            <a:xfrm>
              <a:off x="8843731" y="4004140"/>
              <a:ext cx="632559" cy="1851838"/>
            </a:xfrm>
            <a:prstGeom prst="rect">
              <a:avLst/>
            </a:prstGeom>
          </p:spPr>
        </p:pic>
        <p:pic>
          <p:nvPicPr>
            <p:cNvPr id="166" name="Picture 165"/>
            <p:cNvPicPr>
              <a:picLocks noChangeAspect="1"/>
            </p:cNvPicPr>
            <p:nvPr/>
          </p:nvPicPr>
          <p:blipFill>
            <a:blip r:embed="rId3"/>
            <a:stretch>
              <a:fillRect/>
            </a:stretch>
          </p:blipFill>
          <p:spPr>
            <a:xfrm>
              <a:off x="8144842" y="4762867"/>
              <a:ext cx="1080760" cy="1093111"/>
            </a:xfrm>
            <a:prstGeom prst="rect">
              <a:avLst/>
            </a:prstGeom>
          </p:spPr>
        </p:pic>
      </p:grpSp>
      <p:grpSp>
        <p:nvGrpSpPr>
          <p:cNvPr id="167" name="Group 166"/>
          <p:cNvGrpSpPr/>
          <p:nvPr userDrawn="1"/>
        </p:nvGrpSpPr>
        <p:grpSpPr>
          <a:xfrm>
            <a:off x="10892139" y="3947827"/>
            <a:ext cx="454025" cy="1444602"/>
            <a:chOff x="10638038" y="3056784"/>
            <a:chExt cx="454025" cy="1444602"/>
          </a:xfrm>
        </p:grpSpPr>
        <p:sp>
          <p:nvSpPr>
            <p:cNvPr id="168"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9"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70" name="Group 169"/>
          <p:cNvGrpSpPr/>
          <p:nvPr userDrawn="1"/>
        </p:nvGrpSpPr>
        <p:grpSpPr>
          <a:xfrm>
            <a:off x="7245450" y="3947827"/>
            <a:ext cx="382588" cy="1813666"/>
            <a:chOff x="6991350" y="3056784"/>
            <a:chExt cx="382588" cy="1813666"/>
          </a:xfrm>
        </p:grpSpPr>
        <p:grpSp>
          <p:nvGrpSpPr>
            <p:cNvPr id="171" name="Group 170"/>
            <p:cNvGrpSpPr/>
            <p:nvPr/>
          </p:nvGrpSpPr>
          <p:grpSpPr>
            <a:xfrm>
              <a:off x="6991350" y="3092450"/>
              <a:ext cx="382588" cy="1778000"/>
              <a:chOff x="6991350" y="3092450"/>
              <a:chExt cx="382588" cy="1778000"/>
            </a:xfrm>
          </p:grpSpPr>
          <p:sp>
            <p:nvSpPr>
              <p:cNvPr id="173"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4"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
          <p:nvSpPr>
            <p:cNvPr id="172"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54233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40" fill="hold"/>
                                        <p:tgtEl>
                                          <p:spTgt spid="8"/>
                                        </p:tgtEl>
                                        <p:attrNameLst>
                                          <p:attrName>ppt_x</p:attrName>
                                        </p:attrNameLst>
                                      </p:cBhvr>
                                      <p:tavLst>
                                        <p:tav tm="0">
                                          <p:val>
                                            <p:strVal val="0-#ppt_w/2"/>
                                          </p:val>
                                        </p:tav>
                                        <p:tav tm="100000">
                                          <p:val>
                                            <p:strVal val="#ppt_x"/>
                                          </p:val>
                                        </p:tav>
                                      </p:tavLst>
                                    </p:anim>
                                    <p:anim calcmode="lin" valueType="num">
                                      <p:cBhvr additive="base">
                                        <p:cTn id="8" dur="64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640"/>
                            </p:stCondLst>
                            <p:childTnLst>
                              <p:par>
                                <p:cTn id="10" presetID="2" presetClass="entr" presetSubtype="2"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640" fill="hold"/>
                                        <p:tgtEl>
                                          <p:spTgt spid="7"/>
                                        </p:tgtEl>
                                        <p:attrNameLst>
                                          <p:attrName>ppt_x</p:attrName>
                                        </p:attrNameLst>
                                      </p:cBhvr>
                                      <p:tavLst>
                                        <p:tav tm="0">
                                          <p:val>
                                            <p:strVal val="1+#ppt_w/2"/>
                                          </p:val>
                                        </p:tav>
                                        <p:tav tm="100000">
                                          <p:val>
                                            <p:strVal val="#ppt_x"/>
                                          </p:val>
                                        </p:tav>
                                      </p:tavLst>
                                    </p:anim>
                                    <p:anim calcmode="lin" valueType="num">
                                      <p:cBhvr additive="base">
                                        <p:cTn id="13" dur="64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28"/>
                                        </p:tgtEl>
                                        <p:attrNameLst>
                                          <p:attrName>style.visibility</p:attrName>
                                        </p:attrNameLst>
                                      </p:cBhvr>
                                      <p:to>
                                        <p:strVal val="visible"/>
                                      </p:to>
                                    </p:set>
                                    <p:animEffect transition="in" filter="fade">
                                      <p:cBhvr>
                                        <p:cTn id="18" dur="500"/>
                                        <p:tgtEl>
                                          <p:spTgt spid="128"/>
                                        </p:tgtEl>
                                      </p:cBhvr>
                                    </p:animEffect>
                                    <p:anim calcmode="lin" valueType="num">
                                      <p:cBhvr>
                                        <p:cTn id="19" dur="500" fill="hold"/>
                                        <p:tgtEl>
                                          <p:spTgt spid="128"/>
                                        </p:tgtEl>
                                        <p:attrNameLst>
                                          <p:attrName>ppt_x</p:attrName>
                                        </p:attrNameLst>
                                      </p:cBhvr>
                                      <p:tavLst>
                                        <p:tav tm="0">
                                          <p:val>
                                            <p:strVal val="#ppt_x"/>
                                          </p:val>
                                        </p:tav>
                                        <p:tav tm="100000">
                                          <p:val>
                                            <p:strVal val="#ppt_x"/>
                                          </p:val>
                                        </p:tav>
                                      </p:tavLst>
                                    </p:anim>
                                    <p:anim calcmode="lin" valueType="num">
                                      <p:cBhvr>
                                        <p:cTn id="20" dur="500" fill="hold"/>
                                        <p:tgtEl>
                                          <p:spTgt spid="12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129"/>
                                        </p:tgtEl>
                                        <p:attrNameLst>
                                          <p:attrName>style.visibility</p:attrName>
                                        </p:attrNameLst>
                                      </p:cBhvr>
                                      <p:to>
                                        <p:strVal val="visible"/>
                                      </p:to>
                                    </p:set>
                                    <p:animEffect transition="in" filter="fade">
                                      <p:cBhvr>
                                        <p:cTn id="24" dur="500"/>
                                        <p:tgtEl>
                                          <p:spTgt spid="129"/>
                                        </p:tgtEl>
                                      </p:cBhvr>
                                    </p:animEffect>
                                    <p:anim calcmode="lin" valueType="num">
                                      <p:cBhvr>
                                        <p:cTn id="25" dur="500" fill="hold"/>
                                        <p:tgtEl>
                                          <p:spTgt spid="129"/>
                                        </p:tgtEl>
                                        <p:attrNameLst>
                                          <p:attrName>ppt_x</p:attrName>
                                        </p:attrNameLst>
                                      </p:cBhvr>
                                      <p:tavLst>
                                        <p:tav tm="0">
                                          <p:val>
                                            <p:strVal val="#ppt_x"/>
                                          </p:val>
                                        </p:tav>
                                        <p:tav tm="100000">
                                          <p:val>
                                            <p:strVal val="#ppt_x"/>
                                          </p:val>
                                        </p:tav>
                                      </p:tavLst>
                                    </p:anim>
                                    <p:anim calcmode="lin" valueType="num">
                                      <p:cBhvr>
                                        <p:cTn id="26" dur="500" fill="hold"/>
                                        <p:tgtEl>
                                          <p:spTgt spid="129"/>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anim calcmode="lin" valueType="num">
                                      <p:cBhvr>
                                        <p:cTn id="31" dur="500" fill="hold"/>
                                        <p:tgtEl>
                                          <p:spTgt spid="130"/>
                                        </p:tgtEl>
                                        <p:attrNameLst>
                                          <p:attrName>ppt_x</p:attrName>
                                        </p:attrNameLst>
                                      </p:cBhvr>
                                      <p:tavLst>
                                        <p:tav tm="0">
                                          <p:val>
                                            <p:strVal val="#ppt_x"/>
                                          </p:val>
                                        </p:tav>
                                        <p:tav tm="100000">
                                          <p:val>
                                            <p:strVal val="#ppt_x"/>
                                          </p:val>
                                        </p:tav>
                                      </p:tavLst>
                                    </p:anim>
                                    <p:anim calcmode="lin" valueType="num">
                                      <p:cBhvr>
                                        <p:cTn id="32" dur="500" fill="hold"/>
                                        <p:tgtEl>
                                          <p:spTgt spid="130"/>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131"/>
                                        </p:tgtEl>
                                        <p:attrNameLst>
                                          <p:attrName>style.visibility</p:attrName>
                                        </p:attrNameLst>
                                      </p:cBhvr>
                                      <p:to>
                                        <p:strVal val="visible"/>
                                      </p:to>
                                    </p:set>
                                    <p:animEffect transition="in" filter="fade">
                                      <p:cBhvr>
                                        <p:cTn id="36" dur="500"/>
                                        <p:tgtEl>
                                          <p:spTgt spid="131"/>
                                        </p:tgtEl>
                                      </p:cBhvr>
                                    </p:animEffect>
                                    <p:anim calcmode="lin" valueType="num">
                                      <p:cBhvr>
                                        <p:cTn id="37" dur="500" fill="hold"/>
                                        <p:tgtEl>
                                          <p:spTgt spid="131"/>
                                        </p:tgtEl>
                                        <p:attrNameLst>
                                          <p:attrName>ppt_x</p:attrName>
                                        </p:attrNameLst>
                                      </p:cBhvr>
                                      <p:tavLst>
                                        <p:tav tm="0">
                                          <p:val>
                                            <p:strVal val="#ppt_x"/>
                                          </p:val>
                                        </p:tav>
                                        <p:tav tm="100000">
                                          <p:val>
                                            <p:strVal val="#ppt_x"/>
                                          </p:val>
                                        </p:tav>
                                      </p:tavLst>
                                    </p:anim>
                                    <p:anim calcmode="lin" valueType="num">
                                      <p:cBhvr>
                                        <p:cTn id="38" dur="500" fill="hold"/>
                                        <p:tgtEl>
                                          <p:spTgt spid="131"/>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anim calcmode="lin" valueType="num">
                                      <p:cBhvr>
                                        <p:cTn id="43" dur="500" fill="hold"/>
                                        <p:tgtEl>
                                          <p:spTgt spid="132"/>
                                        </p:tgtEl>
                                        <p:attrNameLst>
                                          <p:attrName>ppt_x</p:attrName>
                                        </p:attrNameLst>
                                      </p:cBhvr>
                                      <p:tavLst>
                                        <p:tav tm="0">
                                          <p:val>
                                            <p:strVal val="#ppt_x"/>
                                          </p:val>
                                        </p:tav>
                                        <p:tav tm="100000">
                                          <p:val>
                                            <p:strVal val="#ppt_x"/>
                                          </p:val>
                                        </p:tav>
                                      </p:tavLst>
                                    </p:anim>
                                    <p:anim calcmode="lin" valueType="num">
                                      <p:cBhvr>
                                        <p:cTn id="44" dur="500" fill="hold"/>
                                        <p:tgtEl>
                                          <p:spTgt spid="13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42" presetClass="entr" presetSubtype="0" fill="hold" grpId="0" nodeType="after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anim calcmode="lin" valueType="num">
                                      <p:cBhvr>
                                        <p:cTn id="49" dur="500" fill="hold"/>
                                        <p:tgtEl>
                                          <p:spTgt spid="133"/>
                                        </p:tgtEl>
                                        <p:attrNameLst>
                                          <p:attrName>ppt_x</p:attrName>
                                        </p:attrNameLst>
                                      </p:cBhvr>
                                      <p:tavLst>
                                        <p:tav tm="0">
                                          <p:val>
                                            <p:strVal val="#ppt_x"/>
                                          </p:val>
                                        </p:tav>
                                        <p:tav tm="100000">
                                          <p:val>
                                            <p:strVal val="#ppt_x"/>
                                          </p:val>
                                        </p:tav>
                                      </p:tavLst>
                                    </p:anim>
                                    <p:anim calcmode="lin" valueType="num">
                                      <p:cBhvr>
                                        <p:cTn id="50" dur="500" fill="hold"/>
                                        <p:tgtEl>
                                          <p:spTgt spid="133"/>
                                        </p:tgtEl>
                                        <p:attrNameLst>
                                          <p:attrName>ppt_y</p:attrName>
                                        </p:attrNameLst>
                                      </p:cBhvr>
                                      <p:tavLst>
                                        <p:tav tm="0">
                                          <p:val>
                                            <p:strVal val="#ppt_y+.1"/>
                                          </p:val>
                                        </p:tav>
                                        <p:tav tm="100000">
                                          <p:val>
                                            <p:strVal val="#ppt_y"/>
                                          </p:val>
                                        </p:tav>
                                      </p:tavLst>
                                    </p:anim>
                                  </p:childTnLst>
                                </p:cTn>
                              </p:par>
                            </p:childTnLst>
                          </p:cTn>
                        </p:par>
                        <p:par>
                          <p:cTn id="51" fill="hold">
                            <p:stCondLst>
                              <p:cond delay="3000"/>
                            </p:stCondLst>
                            <p:childTnLst>
                              <p:par>
                                <p:cTn id="52" presetID="42" presetClass="entr" presetSubtype="0" fill="hold" grpId="0" nodeType="afterEffect">
                                  <p:stCondLst>
                                    <p:cond delay="0"/>
                                  </p:stCondLst>
                                  <p:childTnLst>
                                    <p:set>
                                      <p:cBhvr>
                                        <p:cTn id="53" dur="1" fill="hold">
                                          <p:stCondLst>
                                            <p:cond delay="0"/>
                                          </p:stCondLst>
                                        </p:cTn>
                                        <p:tgtEl>
                                          <p:spTgt spid="134"/>
                                        </p:tgtEl>
                                        <p:attrNameLst>
                                          <p:attrName>style.visibility</p:attrName>
                                        </p:attrNameLst>
                                      </p:cBhvr>
                                      <p:to>
                                        <p:strVal val="visible"/>
                                      </p:to>
                                    </p:set>
                                    <p:animEffect transition="in" filter="fade">
                                      <p:cBhvr>
                                        <p:cTn id="54" dur="500"/>
                                        <p:tgtEl>
                                          <p:spTgt spid="134"/>
                                        </p:tgtEl>
                                      </p:cBhvr>
                                    </p:animEffect>
                                    <p:anim calcmode="lin" valueType="num">
                                      <p:cBhvr>
                                        <p:cTn id="55" dur="500" fill="hold"/>
                                        <p:tgtEl>
                                          <p:spTgt spid="134"/>
                                        </p:tgtEl>
                                        <p:attrNameLst>
                                          <p:attrName>ppt_x</p:attrName>
                                        </p:attrNameLst>
                                      </p:cBhvr>
                                      <p:tavLst>
                                        <p:tav tm="0">
                                          <p:val>
                                            <p:strVal val="#ppt_x"/>
                                          </p:val>
                                        </p:tav>
                                        <p:tav tm="100000">
                                          <p:val>
                                            <p:strVal val="#ppt_x"/>
                                          </p:val>
                                        </p:tav>
                                      </p:tavLst>
                                    </p:anim>
                                    <p:anim calcmode="lin" valueType="num">
                                      <p:cBhvr>
                                        <p:cTn id="56" dur="500" fill="hold"/>
                                        <p:tgtEl>
                                          <p:spTgt spid="1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70"/>
                                        </p:tgtEl>
                                        <p:attrNameLst>
                                          <p:attrName>style.visibility</p:attrName>
                                        </p:attrNameLst>
                                      </p:cBhvr>
                                      <p:to>
                                        <p:strVal val="visible"/>
                                      </p:to>
                                    </p:set>
                                    <p:animEffect transition="in" filter="wipe(down)">
                                      <p:cBhvr>
                                        <p:cTn id="61" dur="1000"/>
                                        <p:tgtEl>
                                          <p:spTgt spid="170"/>
                                        </p:tgtEl>
                                      </p:cBhvr>
                                    </p:animEffect>
                                  </p:childTnLst>
                                </p:cTn>
                              </p:par>
                            </p:childTnLst>
                          </p:cTn>
                        </p:par>
                        <p:par>
                          <p:cTn id="62" fill="hold">
                            <p:stCondLst>
                              <p:cond delay="1000"/>
                            </p:stCondLst>
                            <p:childTnLst>
                              <p:par>
                                <p:cTn id="63" presetID="19" presetClass="emph" presetSubtype="0" fill="hold" grpId="0" nodeType="afterEffect">
                                  <p:stCondLst>
                                    <p:cond delay="0"/>
                                  </p:stCondLst>
                                  <p:childTnLst>
                                    <p:animClr clrSpc="rgb" dir="cw">
                                      <p:cBhvr override="childStyle">
                                        <p:cTn id="64" dur="500" fill="hold"/>
                                        <p:tgtEl>
                                          <p:spTgt spid="135"/>
                                        </p:tgtEl>
                                        <p:attrNameLst>
                                          <p:attrName>style.color</p:attrName>
                                        </p:attrNameLst>
                                      </p:cBhvr>
                                      <p:to>
                                        <a:srgbClr val="0078D7"/>
                                      </p:to>
                                    </p:animClr>
                                    <p:animClr clrSpc="rgb" dir="cw">
                                      <p:cBhvr>
                                        <p:cTn id="65" dur="500" fill="hold"/>
                                        <p:tgtEl>
                                          <p:spTgt spid="135"/>
                                        </p:tgtEl>
                                        <p:attrNameLst>
                                          <p:attrName>fillcolor</p:attrName>
                                        </p:attrNameLst>
                                      </p:cBhvr>
                                      <p:to>
                                        <a:srgbClr val="0078D7"/>
                                      </p:to>
                                    </p:animClr>
                                    <p:set>
                                      <p:cBhvr>
                                        <p:cTn id="66" dur="500" fill="hold"/>
                                        <p:tgtEl>
                                          <p:spTgt spid="135"/>
                                        </p:tgtEl>
                                        <p:attrNameLst>
                                          <p:attrName>fill.type</p:attrName>
                                        </p:attrNameLst>
                                      </p:cBhvr>
                                      <p:to>
                                        <p:strVal val="solid"/>
                                      </p:to>
                                    </p:set>
                                    <p:set>
                                      <p:cBhvr>
                                        <p:cTn id="67" dur="500" fill="hold"/>
                                        <p:tgtEl>
                                          <p:spTgt spid="135"/>
                                        </p:tgtEl>
                                        <p:attrNameLst>
                                          <p:attrName>fill.on</p:attrName>
                                        </p:attrNameLst>
                                      </p:cBhvr>
                                      <p:to>
                                        <p:strVal val="true"/>
                                      </p:to>
                                    </p:set>
                                  </p:childTnLst>
                                </p:cTn>
                              </p:par>
                            </p:childTnLst>
                          </p:cTn>
                        </p:par>
                        <p:par>
                          <p:cTn id="68" fill="hold">
                            <p:stCondLst>
                              <p:cond delay="1500"/>
                            </p:stCondLst>
                            <p:childTnLst>
                              <p:par>
                                <p:cTn id="69" presetID="22" presetClass="entr" presetSubtype="4" fill="hold" nodeType="after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wipe(down)">
                                      <p:cBhvr>
                                        <p:cTn id="71" dur="600"/>
                                        <p:tgtEl>
                                          <p:spTgt spid="158"/>
                                        </p:tgtEl>
                                      </p:cBhvr>
                                    </p:animEffect>
                                  </p:childTnLst>
                                </p:cTn>
                              </p:par>
                            </p:childTnLst>
                          </p:cTn>
                        </p:par>
                        <p:par>
                          <p:cTn id="72" fill="hold">
                            <p:stCondLst>
                              <p:cond delay="2100"/>
                            </p:stCondLst>
                            <p:childTnLst>
                              <p:par>
                                <p:cTn id="73" presetID="19" presetClass="emph" presetSubtype="0" fill="hold" grpId="0" nodeType="afterEffect">
                                  <p:stCondLst>
                                    <p:cond delay="0"/>
                                  </p:stCondLst>
                                  <p:childTnLst>
                                    <p:animClr clrSpc="rgb" dir="cw">
                                      <p:cBhvr override="childStyle">
                                        <p:cTn id="74" dur="500" fill="hold"/>
                                        <p:tgtEl>
                                          <p:spTgt spid="137"/>
                                        </p:tgtEl>
                                        <p:attrNameLst>
                                          <p:attrName>style.color</p:attrName>
                                        </p:attrNameLst>
                                      </p:cBhvr>
                                      <p:to>
                                        <a:srgbClr val="FF8C00"/>
                                      </p:to>
                                    </p:animClr>
                                    <p:animClr clrSpc="rgb" dir="cw">
                                      <p:cBhvr>
                                        <p:cTn id="75" dur="500" fill="hold"/>
                                        <p:tgtEl>
                                          <p:spTgt spid="137"/>
                                        </p:tgtEl>
                                        <p:attrNameLst>
                                          <p:attrName>fillcolor</p:attrName>
                                        </p:attrNameLst>
                                      </p:cBhvr>
                                      <p:to>
                                        <a:srgbClr val="FF8C00"/>
                                      </p:to>
                                    </p:animClr>
                                    <p:set>
                                      <p:cBhvr>
                                        <p:cTn id="76" dur="500" fill="hold"/>
                                        <p:tgtEl>
                                          <p:spTgt spid="137"/>
                                        </p:tgtEl>
                                        <p:attrNameLst>
                                          <p:attrName>fill.type</p:attrName>
                                        </p:attrNameLst>
                                      </p:cBhvr>
                                      <p:to>
                                        <p:strVal val="solid"/>
                                      </p:to>
                                    </p:set>
                                    <p:set>
                                      <p:cBhvr>
                                        <p:cTn id="77" dur="500" fill="hold"/>
                                        <p:tgtEl>
                                          <p:spTgt spid="137"/>
                                        </p:tgtEl>
                                        <p:attrNameLst>
                                          <p:attrName>fill.on</p:attrName>
                                        </p:attrNameLst>
                                      </p:cBhvr>
                                      <p:to>
                                        <p:strVal val="true"/>
                                      </p:to>
                                    </p:set>
                                  </p:childTnLst>
                                </p:cTn>
                              </p:par>
                            </p:childTnLst>
                          </p:cTn>
                        </p:par>
                        <p:par>
                          <p:cTn id="78" fill="hold">
                            <p:stCondLst>
                              <p:cond delay="2600"/>
                            </p:stCondLst>
                            <p:childTnLst>
                              <p:par>
                                <p:cTn id="79" presetID="22" presetClass="entr" presetSubtype="4" fill="hold" nodeType="after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wipe(down)">
                                      <p:cBhvr>
                                        <p:cTn id="81" dur="600"/>
                                        <p:tgtEl>
                                          <p:spTgt spid="161"/>
                                        </p:tgtEl>
                                      </p:cBhvr>
                                    </p:animEffect>
                                  </p:childTnLst>
                                </p:cTn>
                              </p:par>
                            </p:childTnLst>
                          </p:cTn>
                        </p:par>
                        <p:par>
                          <p:cTn id="82" fill="hold">
                            <p:stCondLst>
                              <p:cond delay="3200"/>
                            </p:stCondLst>
                            <p:childTnLst>
                              <p:par>
                                <p:cTn id="83" presetID="19" presetClass="emph" presetSubtype="0" fill="hold" grpId="0" nodeType="afterEffect">
                                  <p:stCondLst>
                                    <p:cond delay="0"/>
                                  </p:stCondLst>
                                  <p:childTnLst>
                                    <p:animClr clrSpc="rgb" dir="cw">
                                      <p:cBhvr override="childStyle">
                                        <p:cTn id="84" dur="500" fill="hold"/>
                                        <p:tgtEl>
                                          <p:spTgt spid="139"/>
                                        </p:tgtEl>
                                        <p:attrNameLst>
                                          <p:attrName>style.color</p:attrName>
                                        </p:attrNameLst>
                                      </p:cBhvr>
                                      <p:to>
                                        <a:srgbClr val="5C2D91"/>
                                      </p:to>
                                    </p:animClr>
                                    <p:animClr clrSpc="rgb" dir="cw">
                                      <p:cBhvr>
                                        <p:cTn id="85" dur="500" fill="hold"/>
                                        <p:tgtEl>
                                          <p:spTgt spid="139"/>
                                        </p:tgtEl>
                                        <p:attrNameLst>
                                          <p:attrName>fillcolor</p:attrName>
                                        </p:attrNameLst>
                                      </p:cBhvr>
                                      <p:to>
                                        <a:srgbClr val="5C2D91"/>
                                      </p:to>
                                    </p:animClr>
                                    <p:set>
                                      <p:cBhvr>
                                        <p:cTn id="86" dur="500" fill="hold"/>
                                        <p:tgtEl>
                                          <p:spTgt spid="139"/>
                                        </p:tgtEl>
                                        <p:attrNameLst>
                                          <p:attrName>fill.type</p:attrName>
                                        </p:attrNameLst>
                                      </p:cBhvr>
                                      <p:to>
                                        <p:strVal val="solid"/>
                                      </p:to>
                                    </p:set>
                                    <p:set>
                                      <p:cBhvr>
                                        <p:cTn id="87" dur="500" fill="hold"/>
                                        <p:tgtEl>
                                          <p:spTgt spid="139"/>
                                        </p:tgtEl>
                                        <p:attrNameLst>
                                          <p:attrName>fill.on</p:attrName>
                                        </p:attrNameLst>
                                      </p:cBhvr>
                                      <p:to>
                                        <p:strVal val="true"/>
                                      </p:to>
                                    </p:set>
                                  </p:childTnLst>
                                </p:cTn>
                              </p:par>
                            </p:childTnLst>
                          </p:cTn>
                        </p:par>
                        <p:par>
                          <p:cTn id="88" fill="hold">
                            <p:stCondLst>
                              <p:cond delay="3700"/>
                            </p:stCondLst>
                            <p:childTnLst>
                              <p:par>
                                <p:cTn id="89" presetID="22" presetClass="entr" presetSubtype="4" fill="hold" nodeType="afterEffect">
                                  <p:stCondLst>
                                    <p:cond delay="0"/>
                                  </p:stCondLst>
                                  <p:childTnLst>
                                    <p:set>
                                      <p:cBhvr>
                                        <p:cTn id="90" dur="1" fill="hold">
                                          <p:stCondLst>
                                            <p:cond delay="0"/>
                                          </p:stCondLst>
                                        </p:cTn>
                                        <p:tgtEl>
                                          <p:spTgt spid="167"/>
                                        </p:tgtEl>
                                        <p:attrNameLst>
                                          <p:attrName>style.visibility</p:attrName>
                                        </p:attrNameLst>
                                      </p:cBhvr>
                                      <p:to>
                                        <p:strVal val="visible"/>
                                      </p:to>
                                    </p:set>
                                    <p:animEffect transition="in" filter="wipe(down)">
                                      <p:cBhvr>
                                        <p:cTn id="91" dur="1000"/>
                                        <p:tgtEl>
                                          <p:spTgt spid="167"/>
                                        </p:tgtEl>
                                      </p:cBhvr>
                                    </p:animEffect>
                                  </p:childTnLst>
                                </p:cTn>
                              </p:par>
                            </p:childTnLst>
                          </p:cTn>
                        </p:par>
                        <p:par>
                          <p:cTn id="92" fill="hold">
                            <p:stCondLst>
                              <p:cond delay="4700"/>
                            </p:stCondLst>
                            <p:childTnLst>
                              <p:par>
                                <p:cTn id="93" presetID="19" presetClass="emph" presetSubtype="0" fill="hold" grpId="0" nodeType="afterEffect">
                                  <p:stCondLst>
                                    <p:cond delay="0"/>
                                  </p:stCondLst>
                                  <p:childTnLst>
                                    <p:animClr clrSpc="rgb" dir="cw">
                                      <p:cBhvr override="childStyle">
                                        <p:cTn id="94" dur="500" fill="hold"/>
                                        <p:tgtEl>
                                          <p:spTgt spid="141"/>
                                        </p:tgtEl>
                                        <p:attrNameLst>
                                          <p:attrName>style.color</p:attrName>
                                        </p:attrNameLst>
                                      </p:cBhvr>
                                      <p:to>
                                        <a:srgbClr val="D83B01"/>
                                      </p:to>
                                    </p:animClr>
                                    <p:animClr clrSpc="rgb" dir="cw">
                                      <p:cBhvr>
                                        <p:cTn id="95" dur="500" fill="hold"/>
                                        <p:tgtEl>
                                          <p:spTgt spid="141"/>
                                        </p:tgtEl>
                                        <p:attrNameLst>
                                          <p:attrName>fillcolor</p:attrName>
                                        </p:attrNameLst>
                                      </p:cBhvr>
                                      <p:to>
                                        <a:srgbClr val="D83B01"/>
                                      </p:to>
                                    </p:animClr>
                                    <p:set>
                                      <p:cBhvr>
                                        <p:cTn id="96" dur="500" fill="hold"/>
                                        <p:tgtEl>
                                          <p:spTgt spid="141"/>
                                        </p:tgtEl>
                                        <p:attrNameLst>
                                          <p:attrName>fill.type</p:attrName>
                                        </p:attrNameLst>
                                      </p:cBhvr>
                                      <p:to>
                                        <p:strVal val="solid"/>
                                      </p:to>
                                    </p:set>
                                    <p:set>
                                      <p:cBhvr>
                                        <p:cTn id="97" dur="5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8" grpId="0" animBg="1"/>
      <p:bldP spid="129" grpId="0" animBg="1"/>
      <p:bldP spid="130" grpId="0" animBg="1"/>
      <p:bldP spid="131" grpId="0" animBg="1"/>
      <p:bldP spid="132" grpId="0" animBg="1"/>
      <p:bldP spid="133" grpId="0" animBg="1"/>
      <p:bldP spid="134" grpId="0" animBg="1"/>
      <p:bldP spid="135" grpId="0" animBg="1"/>
      <p:bldP spid="137" grpId="0" animBg="1"/>
      <p:bldP spid="139" grpId="0" animBg="1"/>
      <p:bldP spid="141" grpId="0" animBg="1"/>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1" name="Group 10"/>
          <p:cNvGrpSpPr/>
          <p:nvPr userDrawn="1"/>
        </p:nvGrpSpPr>
        <p:grpSpPr>
          <a:xfrm>
            <a:off x="449017" y="1212184"/>
            <a:ext cx="5522617" cy="1864634"/>
            <a:chOff x="446695" y="1211263"/>
            <a:chExt cx="5524839" cy="1865385"/>
          </a:xfrm>
        </p:grpSpPr>
        <p:sp>
          <p:nvSpPr>
            <p:cNvPr id="12" name="Rectangle 5"/>
            <p:cNvSpPr>
              <a:spLocks noChangeArrowheads="1"/>
            </p:cNvSpPr>
            <p:nvPr/>
          </p:nvSpPr>
          <p:spPr bwMode="auto">
            <a:xfrm>
              <a:off x="446695" y="1211263"/>
              <a:ext cx="5524839" cy="1865385"/>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Office 365 Network</a:t>
              </a:r>
            </a:p>
            <a:p>
              <a:pPr defTabSz="914005">
                <a:lnSpc>
                  <a:spcPct val="80000"/>
                </a:lnSpc>
                <a:spcBef>
                  <a:spcPts val="587"/>
                </a:spcBef>
                <a:spcAft>
                  <a:spcPts val="587"/>
                </a:spcAft>
                <a:defRPr/>
              </a:pPr>
              <a:r>
                <a:rPr lang="en-US" sz="1799" dirty="0">
                  <a:solidFill>
                    <a:srgbClr val="404040"/>
                  </a:solidFill>
                  <a:latin typeface="Segoe UI"/>
                  <a:hlinkClick r:id="rId2"/>
                </a:rPr>
                <a:t>https://www.yammer.com/itpronetwork</a:t>
              </a:r>
              <a:r>
                <a:rPr lang="en-US" sz="1799" dirty="0">
                  <a:solidFill>
                    <a:srgbClr val="404040"/>
                  </a:solidFill>
                  <a:latin typeface="Segoe UI"/>
                </a:rPr>
                <a:t> </a:t>
              </a:r>
            </a:p>
          </p:txBody>
        </p:sp>
        <p:sp>
          <p:nvSpPr>
            <p:cNvPr id="13"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06" tIns="44802" rIns="89606" bIns="44802" numCol="1" anchor="t" anchorCtr="0" compatLnSpc="1">
              <a:prstTxWarp prst="textNoShape">
                <a:avLst/>
              </a:prstTxWarp>
            </a:bodyPr>
            <a:lstStyle/>
            <a:p>
              <a:pPr defTabSz="932319">
                <a:defRPr/>
              </a:pPr>
              <a:endParaRPr lang="en-US" sz="1764" kern="0" dirty="0">
                <a:solidFill>
                  <a:srgbClr val="505050"/>
                </a:solidFill>
                <a:latin typeface="Segoe UI"/>
              </a:endParaRPr>
            </a:p>
          </p:txBody>
        </p:sp>
      </p:gr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dirty="0">
                    <a:solidFill>
                      <a:srgbClr val="404040"/>
                    </a:solidFill>
                    <a:latin typeface="Segoe UI"/>
                    <a:hlinkClick r:id="rId3"/>
                  </a:rPr>
                  <a:t>@</a:t>
                </a:r>
                <a:r>
                  <a:rPr lang="en-US" sz="1799" dirty="0" err="1">
                    <a:solidFill>
                      <a:srgbClr val="404040"/>
                    </a:solidFill>
                    <a:latin typeface="Segoe UI"/>
                    <a:hlinkClick r:id="rId3"/>
                  </a:rPr>
                  <a:t>OfficeDev</a:t>
                </a:r>
                <a:r>
                  <a:rPr lang="en-US" sz="1799" dirty="0">
                    <a:solidFill>
                      <a:srgbClr val="404040"/>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4"/>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5"/>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spc="-50" dirty="0">
                  <a:solidFill>
                    <a:srgbClr val="404040"/>
                  </a:solidFill>
                  <a:latin typeface="Segoe UI"/>
                  <a:hlinkClick r:id="rId6"/>
                </a:rPr>
                <a:t>http://</a:t>
              </a:r>
              <a:r>
                <a:rPr lang="en-US" sz="1799" dirty="0">
                  <a:solidFill>
                    <a:srgbClr val="404040"/>
                  </a:solidFill>
                  <a:latin typeface="Segoe UI"/>
                  <a:hlinkClick r:id="rId6"/>
                </a:rPr>
                <a:t>dev.office.com/podcasts</a:t>
              </a:r>
              <a:r>
                <a:rPr lang="en-US" sz="1799" spc="-50" dirty="0">
                  <a:solidFill>
                    <a:srgbClr val="404040"/>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dirty="0">
                  <a:solidFill>
                    <a:srgbClr val="404040"/>
                  </a:solidFill>
                  <a:latin typeface="Segoe UI"/>
                  <a:hlinkClick r:id="rId7"/>
                </a:rPr>
                <a:t>http://officespdev.uservoice.com/</a:t>
              </a:r>
              <a:r>
                <a:rPr lang="en-US" sz="1199" dirty="0">
                  <a:solidFill>
                    <a:srgbClr val="404040"/>
                  </a:solidFill>
                  <a:latin typeface="Segoe UI"/>
                </a:rPr>
                <a:t>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gradFill>
                    <a:gsLst>
                      <a:gs pos="0">
                        <a:srgbClr val="505050"/>
                      </a:gs>
                      <a:gs pos="100000">
                        <a:srgbClr val="505050"/>
                      </a:gs>
                    </a:gsLst>
                    <a:lin ang="5400000" scaled="0"/>
                  </a:gradFill>
                  <a:latin typeface="Segoe UI"/>
                </a:rPr>
                <a:t>Stack overflow</a:t>
              </a: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endParaRPr lang="en-US" sz="1764" dirty="0">
                <a:gradFill>
                  <a:gsLst>
                    <a:gs pos="0">
                      <a:srgbClr val="505050"/>
                    </a:gs>
                    <a:gs pos="100000">
                      <a:srgbClr val="505050"/>
                    </a:gs>
                  </a:gsLst>
                  <a:lin ang="5400000" scaled="0"/>
                </a:gradFill>
                <a:latin typeface="Segoe UI"/>
              </a:endParaRPr>
            </a:p>
            <a:p>
              <a:pPr defTabSz="914005">
                <a:lnSpc>
                  <a:spcPct val="95000"/>
                </a:lnSpc>
                <a:defRPr/>
              </a:pPr>
              <a:r>
                <a:rPr lang="en-US" sz="1764" dirty="0">
                  <a:gradFill>
                    <a:gsLst>
                      <a:gs pos="0">
                        <a:srgbClr val="505050"/>
                      </a:gs>
                      <a:gs pos="100000">
                        <a:srgbClr val="505050"/>
                      </a:gs>
                    </a:gsLst>
                    <a:lin ang="5400000" scaled="0"/>
                  </a:gradFill>
                  <a:latin typeface="Segoe UI"/>
                </a:rPr>
                <a:t>[</a:t>
              </a:r>
              <a:r>
                <a:rPr lang="en-US" sz="1764" dirty="0" err="1">
                  <a:gradFill>
                    <a:gsLst>
                      <a:gs pos="0">
                        <a:srgbClr val="505050"/>
                      </a:gs>
                      <a:gs pos="100000">
                        <a:srgbClr val="505050"/>
                      </a:gs>
                    </a:gsLst>
                    <a:lin ang="5400000" scaled="0"/>
                  </a:gradFill>
                  <a:latin typeface="Segoe UI"/>
                </a:rPr>
                <a:t>ms</a:t>
              </a:r>
              <a:r>
                <a:rPr lang="en-US" sz="1764" dirty="0">
                  <a:gradFill>
                    <a:gsLst>
                      <a:gs pos="0">
                        <a:srgbClr val="505050"/>
                      </a:gs>
                      <a:gs pos="100000">
                        <a:srgbClr val="505050"/>
                      </a:gs>
                    </a:gsLst>
                    <a:lin ang="5400000" scaled="0"/>
                  </a:gradFill>
                  <a:latin typeface="Segoe UI"/>
                </a:rPr>
                <a:t>-office]</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dirty="0">
                  <a:solidFill>
                    <a:srgbClr val="FFFFFF"/>
                  </a:solidFill>
                  <a:latin typeface="Segoe UI"/>
                  <a:hlinkClick r:id="rId8"/>
                </a:rPr>
                <a:t>http://aka.ms/O365DevShow</a:t>
              </a:r>
              <a:r>
                <a:rPr lang="en-US" sz="1399" dirty="0">
                  <a:solidFill>
                    <a:srgbClr val="FFFFFF"/>
                  </a:solidFill>
                  <a:latin typeface="Segoe UI"/>
                </a:rPr>
                <a:t> </a:t>
              </a:r>
            </a:p>
          </p:txBody>
        </p:sp>
        <p:pic>
          <p:nvPicPr>
            <p:cNvPr id="203" name="Picture 202"/>
            <p:cNvPicPr>
              <a:picLocks noChangeAspect="1"/>
            </p:cNvPicPr>
            <p:nvPr/>
          </p:nvPicPr>
          <p:blipFill rotWithShape="1">
            <a:blip r:embed="rId9"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204" name="Group 203"/>
          <p:cNvGrpSpPr/>
          <p:nvPr userDrawn="1"/>
        </p:nvGrpSpPr>
        <p:grpSpPr>
          <a:xfrm>
            <a:off x="6275951" y="4916033"/>
            <a:ext cx="3780906" cy="1597853"/>
            <a:chOff x="6275951" y="4916033"/>
            <a:chExt cx="3780906" cy="1597853"/>
          </a:xfrm>
        </p:grpSpPr>
        <p:sp>
          <p:nvSpPr>
            <p:cNvPr id="205" name="Rectangle 153"/>
            <p:cNvSpPr>
              <a:spLocks noChangeArrowheads="1"/>
            </p:cNvSpPr>
            <p:nvPr/>
          </p:nvSpPr>
          <p:spPr bwMode="auto">
            <a:xfrm>
              <a:off x="6275951" y="4916033"/>
              <a:ext cx="3780906" cy="1597853"/>
            </a:xfrm>
            <a:prstGeom prst="rect">
              <a:avLst/>
            </a:prstGeom>
            <a:solidFill>
              <a:srgbClr val="BAD80A"/>
            </a:solidFill>
            <a:ln>
              <a:noFill/>
            </a:ln>
          </p:spPr>
          <p:txBody>
            <a:bodyPr vert="horz" wrap="square" lIns="89606" tIns="44802" rIns="89606" bIns="44802" numCol="1" anchor="t" anchorCtr="0" compatLnSpc="1">
              <a:prstTxWarp prst="textNoShape">
                <a:avLst/>
              </a:prstTxWarp>
            </a:bodyPr>
            <a:lstStyle/>
            <a:p>
              <a:pPr defTabSz="914005">
                <a:defRPr/>
              </a:pPr>
              <a:r>
                <a:rPr lang="en-US" sz="3198" b="1" dirty="0">
                  <a:gradFill>
                    <a:gsLst>
                      <a:gs pos="0">
                        <a:srgbClr val="505050"/>
                      </a:gs>
                      <a:gs pos="100000">
                        <a:srgbClr val="505050"/>
                      </a:gs>
                    </a:gsLst>
                    <a:lin ang="5400000" scaled="0"/>
                  </a:gradFill>
                  <a:latin typeface="Segoe UI Light"/>
                </a:rPr>
                <a:t>Snack Demos</a:t>
              </a:r>
            </a:p>
            <a:p>
              <a:pPr defTabSz="914005">
                <a:defRPr/>
              </a:pPr>
              <a:endParaRPr lang="en-US" sz="3198" b="1" dirty="0">
                <a:gradFill>
                  <a:gsLst>
                    <a:gs pos="0">
                      <a:srgbClr val="505050"/>
                    </a:gs>
                    <a:gs pos="100000">
                      <a:srgbClr val="505050"/>
                    </a:gs>
                  </a:gsLst>
                  <a:lin ang="5400000" scaled="0"/>
                </a:gradFill>
                <a:latin typeface="Segoe UI Light"/>
              </a:endParaRPr>
            </a:p>
            <a:p>
              <a:pPr defTabSz="914005">
                <a:defRPr/>
              </a:pPr>
              <a:endParaRPr lang="en-US" sz="1599" u="sng" dirty="0">
                <a:gradFill>
                  <a:gsLst>
                    <a:gs pos="0">
                      <a:srgbClr val="505050"/>
                    </a:gs>
                    <a:gs pos="100000">
                      <a:srgbClr val="505050"/>
                    </a:gs>
                  </a:gsLst>
                  <a:lin ang="5400000" scaled="0"/>
                </a:gradFill>
                <a:latin typeface="Segoe UI"/>
              </a:endParaRPr>
            </a:p>
            <a:p>
              <a:pPr defTabSz="914005">
                <a:defRPr/>
              </a:pPr>
              <a:r>
                <a:rPr lang="en-US" sz="1599" u="sng" dirty="0">
                  <a:gradFill>
                    <a:gsLst>
                      <a:gs pos="0">
                        <a:srgbClr val="505050"/>
                      </a:gs>
                      <a:gs pos="100000">
                        <a:srgbClr val="505050"/>
                      </a:gs>
                    </a:gsLst>
                    <a:lin ang="5400000" scaled="0"/>
                  </a:gradFill>
                  <a:latin typeface="Segoe UI"/>
                </a:rPr>
                <a:t>http://aka.ms/o365DevSnackDemos </a:t>
              </a:r>
            </a:p>
          </p:txBody>
        </p:sp>
        <p:pic>
          <p:nvPicPr>
            <p:cNvPr id="206" name="Picture 205"/>
            <p:cNvPicPr>
              <a:picLocks noChangeAspect="1"/>
            </p:cNvPicPr>
            <p:nvPr/>
          </p:nvPicPr>
          <p:blipFill rotWithShape="1">
            <a:blip r:embed="rId10">
              <a:extLst>
                <a:ext uri="{28A0092B-C50C-407E-A947-70E740481C1C}">
                  <a14:useLocalDpi xmlns:a14="http://schemas.microsoft.com/office/drawing/2010/main" val="0"/>
                </a:ext>
              </a:extLst>
            </a:blip>
            <a:srcRect l="7293" t="22006" r="6690" b="17389"/>
            <a:stretch/>
          </p:blipFill>
          <p:spPr>
            <a:xfrm>
              <a:off x="7426104" y="5489581"/>
              <a:ext cx="1480601" cy="624925"/>
            </a:xfrm>
            <a:prstGeom prst="rect">
              <a:avLst/>
            </a:prstGeom>
          </p:spPr>
        </p:pic>
      </p:grpSp>
      <p:sp>
        <p:nvSpPr>
          <p:cNvPr id="207" name="Title 2"/>
          <p:cNvSpPr>
            <a:spLocks noGrp="1"/>
          </p:cNvSpPr>
          <p:nvPr>
            <p:ph type="title" idx="4294967295"/>
          </p:nvPr>
        </p:nvSpPr>
        <p:spPr>
          <a:xfrm>
            <a:off x="273051" y="297195"/>
            <a:ext cx="11888787" cy="917575"/>
          </a:xfrm>
        </p:spPr>
        <p:txBody>
          <a:bodyPr/>
          <a:lstStyle/>
          <a:p>
            <a:r>
              <a:rPr lang="en-US" dirty="0"/>
              <a:t>Click to edit Master title style</a:t>
            </a:r>
          </a:p>
        </p:txBody>
      </p:sp>
    </p:spTree>
    <p:extLst>
      <p:ext uri="{BB962C8B-B14F-4D97-AF65-F5344CB8AC3E}">
        <p14:creationId xmlns:p14="http://schemas.microsoft.com/office/powerpoint/2010/main" val="161849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204"/>
                                        </p:tgtEl>
                                        <p:attrNameLst>
                                          <p:attrName>style.visibility</p:attrName>
                                        </p:attrNameLst>
                                      </p:cBhvr>
                                      <p:to>
                                        <p:strVal val="visible"/>
                                      </p:to>
                                    </p:set>
                                    <p:anim calcmode="lin" valueType="num">
                                      <p:cBhvr additive="base">
                                        <p:cTn id="31" dur="750" fill="hold"/>
                                        <p:tgtEl>
                                          <p:spTgt spid="204"/>
                                        </p:tgtEl>
                                        <p:attrNameLst>
                                          <p:attrName>ppt_x</p:attrName>
                                        </p:attrNameLst>
                                      </p:cBhvr>
                                      <p:tavLst>
                                        <p:tav tm="0">
                                          <p:val>
                                            <p:strVal val="#ppt_x"/>
                                          </p:val>
                                        </p:tav>
                                        <p:tav tm="100000">
                                          <p:val>
                                            <p:strVal val="#ppt_x"/>
                                          </p:val>
                                        </p:tav>
                                      </p:tavLst>
                                    </p:anim>
                                    <p:anim calcmode="lin" valueType="num">
                                      <p:cBhvr additive="base">
                                        <p:cTn id="32" dur="750" fill="hold"/>
                                        <p:tgtEl>
                                          <p:spTgt spid="204"/>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750" fill="hold"/>
                                        <p:tgtEl>
                                          <p:spTgt spid="11"/>
                                        </p:tgtEl>
                                        <p:attrNameLst>
                                          <p:attrName>ppt_x</p:attrName>
                                        </p:attrNameLst>
                                      </p:cBhvr>
                                      <p:tavLst>
                                        <p:tav tm="0">
                                          <p:val>
                                            <p:strVal val="0-#ppt_w/2"/>
                                          </p:val>
                                        </p:tav>
                                        <p:tav tm="100000">
                                          <p:val>
                                            <p:strVal val="#ppt_x"/>
                                          </p:val>
                                        </p:tav>
                                      </p:tavLst>
                                    </p:anim>
                                    <p:anim calcmode="lin" valueType="num">
                                      <p:cBhvr additive="base">
                                        <p:cTn id="36" dur="75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184"/>
                                        </p:tgtEl>
                                        <p:attrNameLst>
                                          <p:attrName>style.visibility</p:attrName>
                                        </p:attrNameLst>
                                      </p:cBhvr>
                                      <p:to>
                                        <p:strVal val="visible"/>
                                      </p:to>
                                    </p:set>
                                    <p:anim calcmode="lin" valueType="num">
                                      <p:cBhvr additive="base">
                                        <p:cTn id="39" dur="750" fill="hold"/>
                                        <p:tgtEl>
                                          <p:spTgt spid="184"/>
                                        </p:tgtEl>
                                        <p:attrNameLst>
                                          <p:attrName>ppt_x</p:attrName>
                                        </p:attrNameLst>
                                      </p:cBhvr>
                                      <p:tavLst>
                                        <p:tav tm="0">
                                          <p:val>
                                            <p:strVal val="0-#ppt_w/2"/>
                                          </p:val>
                                        </p:tav>
                                        <p:tav tm="100000">
                                          <p:val>
                                            <p:strVal val="#ppt_x"/>
                                          </p:val>
                                        </p:tav>
                                      </p:tavLst>
                                    </p:anim>
                                    <p:anim calcmode="lin" valueType="num">
                                      <p:cBhvr additive="base">
                                        <p:cTn id="40" dur="750" fill="hold"/>
                                        <p:tgtEl>
                                          <p:spTgt spid="184"/>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750" fill="hold"/>
                                        <p:tgtEl>
                                          <p:spTgt spid="14"/>
                                        </p:tgtEl>
                                        <p:attrNameLst>
                                          <p:attrName>ppt_x</p:attrName>
                                        </p:attrNameLst>
                                      </p:cBhvr>
                                      <p:tavLst>
                                        <p:tav tm="0">
                                          <p:val>
                                            <p:strVal val="1+#ppt_w/2"/>
                                          </p:val>
                                        </p:tav>
                                        <p:tav tm="100000">
                                          <p:val>
                                            <p:strVal val="#ppt_x"/>
                                          </p:val>
                                        </p:tav>
                                      </p:tavLst>
                                    </p:anim>
                                    <p:anim calcmode="lin" valueType="num">
                                      <p:cBhvr additive="base">
                                        <p:cTn id="44"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03713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140031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651162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27606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278433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4907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26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3" y="3850320"/>
            <a:ext cx="11585645" cy="1972480"/>
          </a:xfrm>
          <a:prstGeom prst="rect">
            <a:avLst/>
          </a:prstGeom>
        </p:spPr>
        <p:txBody>
          <a:bodyPr anchor="t" anchorCtr="0">
            <a:noAutofit/>
          </a:bodyPr>
          <a:lstStyle>
            <a:lvl1pPr algn="l">
              <a:lnSpc>
                <a:spcPct val="90000"/>
              </a:lnSpc>
              <a:defRPr sz="4895"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8" y="193508"/>
            <a:ext cx="2069423" cy="925617"/>
          </a:xfrm>
          <a:prstGeom prst="rect">
            <a:avLst/>
          </a:prstGeom>
        </p:spPr>
      </p:pic>
      <p:sp>
        <p:nvSpPr>
          <p:cNvPr id="9" name="Subtitle 2"/>
          <p:cNvSpPr>
            <a:spLocks noGrp="1"/>
          </p:cNvSpPr>
          <p:nvPr>
            <p:ph type="subTitle" idx="1" hasCustomPrompt="1"/>
          </p:nvPr>
        </p:nvSpPr>
        <p:spPr>
          <a:xfrm>
            <a:off x="557003" y="3001286"/>
            <a:ext cx="11585645" cy="763040"/>
          </a:xfrm>
          <a:prstGeom prst="rect">
            <a:avLst/>
          </a:prstGeom>
        </p:spPr>
        <p:txBody>
          <a:bodyPr>
            <a:noAutofit/>
          </a:bodyPr>
          <a:lstStyle>
            <a:lvl1pPr marL="0" indent="0" algn="l">
              <a:lnSpc>
                <a:spcPct val="90000"/>
              </a:lnSpc>
              <a:spcBef>
                <a:spcPts val="0"/>
              </a:spcBef>
              <a:buNone/>
              <a:defRPr sz="2447" b="0" cap="none" baseline="0">
                <a:solidFill>
                  <a:schemeClr val="bg1">
                    <a:alpha val="99000"/>
                  </a:schemeClr>
                </a:solidFill>
                <a:latin typeface="Segoe UI Light" pitchFamily="34" charset="0"/>
              </a:defRPr>
            </a:lvl1pPr>
            <a:lvl2pPr marL="466095" indent="0" algn="ctr">
              <a:buNone/>
              <a:defRPr>
                <a:solidFill>
                  <a:schemeClr val="tx1">
                    <a:tint val="75000"/>
                  </a:schemeClr>
                </a:solidFill>
              </a:defRPr>
            </a:lvl2pPr>
            <a:lvl3pPr marL="932190" indent="0" algn="ctr">
              <a:buNone/>
              <a:defRPr>
                <a:solidFill>
                  <a:schemeClr val="tx1">
                    <a:tint val="75000"/>
                  </a:schemeClr>
                </a:solidFill>
              </a:defRPr>
            </a:lvl3pPr>
            <a:lvl4pPr marL="1398285" indent="0" algn="ctr">
              <a:buNone/>
              <a:defRPr>
                <a:solidFill>
                  <a:schemeClr val="tx1">
                    <a:tint val="75000"/>
                  </a:schemeClr>
                </a:solidFill>
              </a:defRPr>
            </a:lvl4pPr>
            <a:lvl5pPr marL="1864380" indent="0" algn="ctr">
              <a:buNone/>
              <a:defRPr>
                <a:solidFill>
                  <a:schemeClr val="tx1">
                    <a:tint val="75000"/>
                  </a:schemeClr>
                </a:solidFill>
              </a:defRPr>
            </a:lvl5pPr>
            <a:lvl6pPr marL="2330476" indent="0" algn="ctr">
              <a:buNone/>
              <a:defRPr>
                <a:solidFill>
                  <a:schemeClr val="tx1">
                    <a:tint val="75000"/>
                  </a:schemeClr>
                </a:solidFill>
              </a:defRPr>
            </a:lvl6pPr>
            <a:lvl7pPr marL="2796569" indent="0" algn="ctr">
              <a:buNone/>
              <a:defRPr>
                <a:solidFill>
                  <a:schemeClr val="tx1">
                    <a:tint val="75000"/>
                  </a:schemeClr>
                </a:solidFill>
              </a:defRPr>
            </a:lvl7pPr>
            <a:lvl8pPr marL="3262664" indent="0" algn="ctr">
              <a:buNone/>
              <a:defRPr>
                <a:solidFill>
                  <a:schemeClr val="tx1">
                    <a:tint val="75000"/>
                  </a:schemeClr>
                </a:solidFill>
              </a:defRPr>
            </a:lvl8pPr>
            <a:lvl9pPr marL="3728759"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1372239056"/>
      </p:ext>
    </p:extLst>
  </p:cSld>
  <p:clrMapOvr>
    <a:masterClrMapping/>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74476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2875736"/>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6"/>
            <a:ext cx="1774190" cy="832141"/>
          </a:xfrm>
          <a:prstGeom prst="rect">
            <a:avLst/>
          </a:prstGeom>
        </p:spPr>
      </p:pic>
    </p:spTree>
    <p:extLst>
      <p:ext uri="{BB962C8B-B14F-4D97-AF65-F5344CB8AC3E}">
        <p14:creationId xmlns:p14="http://schemas.microsoft.com/office/powerpoint/2010/main" val="18929484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80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1"/>
            <a:ext cx="11375536" cy="2015262"/>
          </a:xfrm>
          <a:prstGeom prst="rect">
            <a:avLst/>
          </a:prstGeom>
        </p:spPr>
        <p:txBody>
          <a:bodyPr/>
          <a:lstStyle>
            <a:lvl1pPr marL="0" indent="0">
              <a:spcBef>
                <a:spcPts val="2447"/>
              </a:spcBef>
              <a:buNone/>
              <a:defRPr sz="4079">
                <a:gradFill>
                  <a:gsLst>
                    <a:gs pos="100000">
                      <a:schemeClr val="bg2"/>
                    </a:gs>
                    <a:gs pos="0">
                      <a:schemeClr val="bg2"/>
                    </a:gs>
                  </a:gsLst>
                  <a:lin ang="5400000" scaled="0"/>
                </a:gradFill>
                <a:latin typeface="+mj-lt"/>
              </a:defRPr>
            </a:lvl1pPr>
            <a:lvl2pPr marL="0" indent="0">
              <a:buNone/>
              <a:defRPr sz="2039">
                <a:gradFill>
                  <a:gsLst>
                    <a:gs pos="100000">
                      <a:schemeClr val="bg2"/>
                    </a:gs>
                    <a:gs pos="0">
                      <a:schemeClr val="bg2"/>
                    </a:gs>
                  </a:gsLst>
                  <a:lin ang="5400000" scaled="0"/>
                </a:gradFill>
              </a:defRPr>
            </a:lvl2pPr>
            <a:lvl3pPr marL="236296" indent="0">
              <a:buNone/>
              <a:defRPr sz="2039">
                <a:gradFill>
                  <a:gsLst>
                    <a:gs pos="100000">
                      <a:schemeClr val="bg2"/>
                    </a:gs>
                    <a:gs pos="0">
                      <a:schemeClr val="bg2"/>
                    </a:gs>
                  </a:gsLst>
                  <a:lin ang="5400000" scaled="0"/>
                </a:gradFill>
              </a:defRPr>
            </a:lvl3pPr>
            <a:lvl4pPr marL="466120" indent="0">
              <a:buNone/>
              <a:defRPr sz="2039">
                <a:gradFill>
                  <a:gsLst>
                    <a:gs pos="100000">
                      <a:schemeClr val="bg2"/>
                    </a:gs>
                    <a:gs pos="0">
                      <a:schemeClr val="bg2"/>
                    </a:gs>
                  </a:gsLst>
                  <a:lin ang="5400000" scaled="0"/>
                </a:gradFill>
              </a:defRPr>
            </a:lvl4pPr>
            <a:lvl5pPr marL="707271" indent="0">
              <a:buNone/>
              <a:defRPr sz="2039">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201"/>
            <a:fld id="{727B4C2D-45E2-4621-8491-2995EB46A674}" type="slidenum">
              <a:rPr lang="en-US" smtClean="0">
                <a:gradFill>
                  <a:gsLst>
                    <a:gs pos="100000">
                      <a:srgbClr val="797A7D"/>
                    </a:gs>
                    <a:gs pos="0">
                      <a:srgbClr val="797A7D"/>
                    </a:gs>
                  </a:gsLst>
                  <a:lin ang="5400000" scaled="0"/>
                </a:gradFill>
              </a:rPr>
              <a:pPr defTabSz="932201"/>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56697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14298" y="313361"/>
            <a:ext cx="11375536" cy="762786"/>
          </a:xfrm>
        </p:spPr>
        <p:txBody>
          <a:bodyPr lIns="146304" tIns="91440" rIns="146304" bIns="91440"/>
          <a:lstStyle/>
          <a:p>
            <a:r>
              <a:rPr lang="en-US" dirty="0"/>
              <a:t>Click to edit master title style</a:t>
            </a:r>
          </a:p>
        </p:txBody>
      </p:sp>
      <p:sp>
        <p:nvSpPr>
          <p:cNvPr id="5" name="Text Placeholder 4"/>
          <p:cNvSpPr>
            <a:spLocks noGrp="1"/>
          </p:cNvSpPr>
          <p:nvPr>
            <p:ph type="body" sz="quarter" idx="10"/>
          </p:nvPr>
        </p:nvSpPr>
        <p:spPr>
          <a:xfrm>
            <a:off x="322764" y="1227305"/>
            <a:ext cx="11887200" cy="5484812"/>
          </a:xfrm>
        </p:spPr>
        <p:txBody>
          <a:bodyPr lIns="146304" tIns="91440" rIns="146304" bIns="91440"/>
          <a:lstStyle>
            <a:lvl1pPr marL="0" indent="0">
              <a:buNone/>
              <a:defRPr/>
            </a:lvl1pPr>
            <a:lvl2pPr marL="346489" indent="0">
              <a:buNone/>
              <a:defRPr/>
            </a:lvl2pPr>
            <a:lvl3pPr marL="584499" indent="0">
              <a:buNone/>
              <a:defRPr/>
            </a:lvl3pPr>
            <a:lvl4pPr marL="814415" indent="0">
              <a:buNone/>
              <a:defRPr/>
            </a:lvl4pPr>
            <a:lvl5pPr marL="10508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6683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Rectangle 1"/>
          <p:cNvSpPr/>
          <p:nvPr userDrawn="1"/>
        </p:nvSpPr>
        <p:spPr bwMode="white">
          <a:xfrm>
            <a:off x="2" y="874315"/>
            <a:ext cx="12436475" cy="5226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91403" rIns="146246" bIns="91403" numCol="1" spcCol="0" rtlCol="0" fromWordArt="0" anchor="ctr" anchorCtr="0" forceAA="0" compatLnSpc="1">
            <a:prstTxWarp prst="textNoShape">
              <a:avLst/>
            </a:prstTxWarp>
            <a:noAutofit/>
          </a:bodyPr>
          <a:lstStyle/>
          <a:p>
            <a:pPr algn="ctr" defTabSz="931832" fontAlgn="base">
              <a:spcBef>
                <a:spcPct val="0"/>
              </a:spcBef>
              <a:spcAft>
                <a:spcPct val="0"/>
              </a:spcAft>
            </a:pPr>
            <a:endParaRPr lang="en-US" sz="2243"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289941" y="1211109"/>
            <a:ext cx="11378776" cy="2920069"/>
          </a:xfrm>
          <a:prstGeom prst="rect">
            <a:avLst/>
          </a:prstGeom>
        </p:spPr>
        <p:txBody>
          <a:bodyPr lIns="146304" tIns="91440" rIns="146304" bIns="91440">
            <a:normAutofit/>
          </a:bodyPr>
          <a:lstStyle>
            <a:lvl1pPr marL="0" indent="0">
              <a:lnSpc>
                <a:spcPct val="90000"/>
              </a:lnSpc>
              <a:buNone/>
              <a:defRPr sz="7996">
                <a:gradFill>
                  <a:gsLst>
                    <a:gs pos="100000">
                      <a:schemeClr val="bg1"/>
                    </a:gs>
                    <a:gs pos="0">
                      <a:schemeClr val="bg1"/>
                    </a:gs>
                  </a:gsLst>
                  <a:lin ang="5400000" scaled="0"/>
                </a:gradFill>
                <a:latin typeface="+mj-lt"/>
              </a:defRPr>
            </a:lvl1pPr>
            <a:lvl2pPr>
              <a:defRPr sz="6523">
                <a:solidFill>
                  <a:schemeClr val="tx2"/>
                </a:solidFill>
                <a:latin typeface="+mn-lt"/>
              </a:defRPr>
            </a:lvl2pPr>
          </a:lstStyle>
          <a:p>
            <a:pPr lvl="0"/>
            <a:r>
              <a:rPr lang="en-US" dirty="0"/>
              <a:t>Demo</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87103" y="6141008"/>
            <a:ext cx="1799095" cy="830017"/>
          </a:xfrm>
          <a:prstGeom prst="rect">
            <a:avLst/>
          </a:prstGeom>
        </p:spPr>
      </p:pic>
      <p:sp>
        <p:nvSpPr>
          <p:cNvPr id="7" name="Freeform 20"/>
          <p:cNvSpPr>
            <a:spLocks noEditPoints="1"/>
          </p:cNvSpPr>
          <p:nvPr userDrawn="1"/>
        </p:nvSpPr>
        <p:spPr bwMode="black">
          <a:xfrm>
            <a:off x="8570046" y="3265614"/>
            <a:ext cx="3591793" cy="2497143"/>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rgbClr val="FFFFFF"/>
          </a:solidFill>
          <a:extLst/>
        </p:spPr>
        <p:txBody>
          <a:bodyPr vert="horz" wrap="square" lIns="0" tIns="41136" rIns="82272" bIns="41136" numCol="1" anchor="t" anchorCtr="0" compatLnSpc="1">
            <a:prstTxWarp prst="textNoShape">
              <a:avLst/>
            </a:prstTxWarp>
          </a:bodyPr>
          <a:lstStyle/>
          <a:p>
            <a:pPr algn="ctr" defTabSz="913913"/>
            <a:endParaRPr lang="en-US" sz="9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123017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4954" y="5133292"/>
            <a:ext cx="5542600" cy="1919175"/>
          </a:xfrm>
          <a:prstGeom prst="rect">
            <a:avLst/>
          </a:prstGeom>
        </p:spPr>
      </p:pic>
      <p:sp>
        <p:nvSpPr>
          <p:cNvPr id="2" name="Title 1"/>
          <p:cNvSpPr>
            <a:spLocks noGrp="1"/>
          </p:cNvSpPr>
          <p:nvPr>
            <p:ph type="title" hasCustomPrompt="1"/>
          </p:nvPr>
        </p:nvSpPr>
        <p:spPr>
          <a:xfrm>
            <a:off x="998580" y="2151537"/>
            <a:ext cx="10445796" cy="1017048"/>
          </a:xfrm>
        </p:spPr>
        <p:txBody>
          <a:bodyPr anchor="b" anchorCtr="0"/>
          <a:lstStyle>
            <a:lvl1pPr>
              <a:defRPr sz="7341"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114653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82042086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403161732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10607"/>
          <a:stretch/>
        </p:blipFill>
        <p:spPr>
          <a:xfrm>
            <a:off x="10231347" y="193508"/>
            <a:ext cx="2069423" cy="925617"/>
          </a:xfrm>
          <a:prstGeom prst="rect">
            <a:avLst/>
          </a:prstGeom>
        </p:spPr>
      </p:pic>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03019544"/>
      </p:ext>
    </p:extLst>
  </p:cSld>
  <p:clrMapOvr>
    <a:masterClrMapping/>
  </p:clrMapOvr>
  <p:transition>
    <p:fade/>
  </p:transition>
  <p:hf hdr="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urse Tit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43079" y="2358155"/>
            <a:ext cx="11348917" cy="1972480"/>
          </a:xfrm>
          <a:prstGeom prst="rect">
            <a:avLst/>
          </a:prstGeom>
        </p:spPr>
        <p:txBody>
          <a:bodyPr anchor="ctr">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Course Title</a:t>
            </a:r>
          </a:p>
        </p:txBody>
      </p:sp>
      <p:sp>
        <p:nvSpPr>
          <p:cNvPr id="6" name="Subtitle 2"/>
          <p:cNvSpPr>
            <a:spLocks noGrp="1"/>
          </p:cNvSpPr>
          <p:nvPr>
            <p:ph type="subTitle" idx="1" hasCustomPrompt="1"/>
          </p:nvPr>
        </p:nvSpPr>
        <p:spPr>
          <a:xfrm>
            <a:off x="543079" y="4830051"/>
            <a:ext cx="6272567" cy="1916182"/>
          </a:xfrm>
          <a:prstGeom prst="rect">
            <a:avLst/>
          </a:prstGeom>
        </p:spPr>
        <p:txBody>
          <a:bodyPr>
            <a:noAutofit/>
          </a:bodyPr>
          <a:lstStyle>
            <a:lvl1pPr marL="0" indent="0" algn="l">
              <a:lnSpc>
                <a:spcPct val="90000"/>
              </a:lnSpc>
              <a:spcBef>
                <a:spcPts val="0"/>
              </a:spcBef>
              <a:buNone/>
              <a:defRPr sz="2448" b="1" cap="none" baseline="0">
                <a:solidFill>
                  <a:schemeClr val="bg1">
                    <a:lumMod val="95000"/>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66869123"/>
      </p:ext>
    </p:extLst>
  </p:cSld>
  <p:clrMapOvr>
    <a:masterClrMapping/>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odule Layout">
    <p:bg>
      <p:bgPr>
        <a:solidFill>
          <a:srgbClr val="4668C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002" y="3850320"/>
            <a:ext cx="11585645" cy="1972480"/>
          </a:xfrm>
          <a:prstGeom prst="rect">
            <a:avLst/>
          </a:prstGeom>
        </p:spPr>
        <p:txBody>
          <a:bodyPr anchor="t" anchorCtr="0">
            <a:noAutofit/>
          </a:bodyPr>
          <a:lstStyle>
            <a:lvl1pPr algn="l">
              <a:lnSpc>
                <a:spcPct val="90000"/>
              </a:lnSpc>
              <a:defRPr sz="4896" spc="-153" baseline="0">
                <a:solidFill>
                  <a:schemeClr val="bg1">
                    <a:alpha val="99000"/>
                  </a:schemeClr>
                </a:solidFill>
                <a:latin typeface="Segoe UI Light" pitchFamily="34" charset="0"/>
              </a:defRPr>
            </a:lvl1pPr>
          </a:lstStyle>
          <a:p>
            <a:r>
              <a:rPr lang="en-US" dirty="0"/>
              <a:t>Module or Section transition style</a:t>
            </a:r>
          </a:p>
        </p:txBody>
      </p:sp>
      <p:sp>
        <p:nvSpPr>
          <p:cNvPr id="9" name="Subtitle 2"/>
          <p:cNvSpPr>
            <a:spLocks noGrp="1"/>
          </p:cNvSpPr>
          <p:nvPr>
            <p:ph type="subTitle" idx="1" hasCustomPrompt="1"/>
          </p:nvPr>
        </p:nvSpPr>
        <p:spPr>
          <a:xfrm>
            <a:off x="557002" y="3001286"/>
            <a:ext cx="11585645" cy="763040"/>
          </a:xfrm>
          <a:prstGeom prst="rect">
            <a:avLst/>
          </a:prstGeom>
        </p:spPr>
        <p:txBody>
          <a:bodyPr>
            <a:noAutofit/>
          </a:bodyPr>
          <a:lstStyle>
            <a:lvl1pPr marL="0" indent="0" algn="l">
              <a:lnSpc>
                <a:spcPct val="90000"/>
              </a:lnSpc>
              <a:spcBef>
                <a:spcPts val="0"/>
              </a:spcBef>
              <a:buNone/>
              <a:defRPr sz="2448" b="0" cap="none" baseline="0">
                <a:solidFill>
                  <a:schemeClr val="bg1">
                    <a:alpha val="99000"/>
                  </a:schemeClr>
                </a:solidFill>
                <a:latin typeface="Segoe UI Light"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dirty="0"/>
              <a:t>Course Title Style</a:t>
            </a:r>
          </a:p>
        </p:txBody>
      </p:sp>
    </p:spTree>
    <p:extLst>
      <p:ext uri="{BB962C8B-B14F-4D97-AF65-F5344CB8AC3E}">
        <p14:creationId xmlns:p14="http://schemas.microsoft.com/office/powerpoint/2010/main" val="4075779133"/>
      </p:ext>
    </p:extLst>
  </p:cSld>
  <p:clrMapOvr>
    <a:masterClrMapping/>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4668C5"/>
        </a:solidFill>
        <a:effectLst/>
      </p:bgPr>
    </p:bg>
    <p:spTree>
      <p:nvGrpSpPr>
        <p:cNvPr id="1" name=""/>
        <p:cNvGrpSpPr/>
        <p:nvPr/>
      </p:nvGrpSpPr>
      <p:grpSpPr>
        <a:xfrm>
          <a:off x="0" y="0"/>
          <a:ext cx="0" cy="0"/>
          <a:chOff x="0" y="0"/>
          <a:chExt cx="0" cy="0"/>
        </a:xfrm>
      </p:grpSpPr>
      <p:sp>
        <p:nvSpPr>
          <p:cNvPr id="6" name="Title 7"/>
          <p:cNvSpPr>
            <a:spLocks noGrp="1"/>
          </p:cNvSpPr>
          <p:nvPr>
            <p:ph type="title" hasCustomPrompt="1"/>
          </p:nvPr>
        </p:nvSpPr>
        <p:spPr>
          <a:xfrm>
            <a:off x="1089662" y="432896"/>
            <a:ext cx="10256563" cy="1191638"/>
          </a:xfrm>
          <a:prstGeom prst="rect">
            <a:avLst/>
          </a:prstGeom>
        </p:spPr>
        <p:txBody>
          <a:bodyPr anchor="b"/>
          <a:lstStyle>
            <a:lvl1pPr marL="0" indent="0" algn="l" defTabSz="932559" rtl="0" eaLnBrk="1" latinLnBrk="0" hangingPunct="1">
              <a:lnSpc>
                <a:spcPct val="90000"/>
              </a:lnSpc>
              <a:spcBef>
                <a:spcPct val="20000"/>
              </a:spcBef>
              <a:buClr>
                <a:srgbClr val="00DCFF"/>
              </a:buClr>
              <a:buSzPct val="90000"/>
              <a:buFont typeface="Arial" pitchFamily="34" charset="0"/>
              <a:buNone/>
              <a:defRPr lang="en-US" sz="4284" kern="1200" spc="-153" dirty="0">
                <a:solidFill>
                  <a:schemeClr val="bg1"/>
                </a:solidFill>
                <a:latin typeface="Segoe UI Light" pitchFamily="34" charset="0"/>
                <a:ea typeface="+mn-ea"/>
                <a:cs typeface="Segoe UI Light" pitchFamily="34" charset="0"/>
              </a:defRPr>
            </a:lvl1pPr>
          </a:lstStyle>
          <a:p>
            <a:r>
              <a:rPr lang="en-US" dirty="0"/>
              <a:t>Statement</a:t>
            </a:r>
          </a:p>
        </p:txBody>
      </p:sp>
      <p:sp>
        <p:nvSpPr>
          <p:cNvPr id="7" name="Text Placeholder 2"/>
          <p:cNvSpPr>
            <a:spLocks noGrp="1"/>
          </p:cNvSpPr>
          <p:nvPr>
            <p:ph type="body" sz="quarter" idx="10" hasCustomPrompt="1"/>
          </p:nvPr>
        </p:nvSpPr>
        <p:spPr>
          <a:xfrm>
            <a:off x="1793069" y="1945049"/>
            <a:ext cx="8362792" cy="4466599"/>
          </a:xfrm>
          <a:prstGeom prst="rect">
            <a:avLst/>
          </a:prstGeom>
        </p:spPr>
        <p:txBody>
          <a:bodyPr/>
          <a:lstStyle>
            <a:lvl1pPr marL="0" indent="0">
              <a:spcBef>
                <a:spcPts val="1632"/>
              </a:spcBef>
              <a:buNone/>
              <a:defRPr sz="2448" baseline="0">
                <a:solidFill>
                  <a:schemeClr val="bg1"/>
                </a:solidFill>
              </a:defRPr>
            </a:lvl1pPr>
            <a:lvl2pPr>
              <a:defRPr sz="2448">
                <a:solidFill>
                  <a:srgbClr val="83B800">
                    <a:alpha val="99000"/>
                  </a:srgbClr>
                </a:solidFill>
              </a:defRPr>
            </a:lvl2pPr>
            <a:lvl3pPr>
              <a:defRPr sz="2448">
                <a:solidFill>
                  <a:srgbClr val="83B800">
                    <a:alpha val="99000"/>
                  </a:srgbClr>
                </a:solidFill>
              </a:defRPr>
            </a:lvl3pPr>
            <a:lvl4pPr>
              <a:defRPr sz="2448">
                <a:solidFill>
                  <a:srgbClr val="83B800">
                    <a:alpha val="99000"/>
                  </a:srgbClr>
                </a:solidFill>
              </a:defRPr>
            </a:lvl4pPr>
            <a:lvl5pPr>
              <a:defRPr sz="2448">
                <a:solidFill>
                  <a:srgbClr val="83B800">
                    <a:alpha val="99000"/>
                  </a:srgbClr>
                </a:solidFill>
              </a:defRPr>
            </a:lvl5pPr>
          </a:lstStyle>
          <a:p>
            <a:pPr lvl="0"/>
            <a:r>
              <a:rPr lang="en-US" dirty="0"/>
              <a:t>Point 1</a:t>
            </a:r>
          </a:p>
          <a:p>
            <a:pPr lvl="0"/>
            <a:r>
              <a:rPr lang="en-US" dirty="0"/>
              <a:t>Point 2</a:t>
            </a:r>
          </a:p>
          <a:p>
            <a:pPr lvl="0"/>
            <a:r>
              <a:rPr lang="en-US" dirty="0"/>
              <a:t>Point 3</a:t>
            </a:r>
          </a:p>
          <a:p>
            <a:pPr lvl="0"/>
            <a:r>
              <a:rPr lang="en-US" dirty="0"/>
              <a:t>Point 4</a:t>
            </a:r>
          </a:p>
          <a:p>
            <a:pPr lvl="0"/>
            <a:r>
              <a:rPr lang="en-US" dirty="0"/>
              <a:t>Point 5</a:t>
            </a:r>
          </a:p>
          <a:p>
            <a:pPr lvl="0"/>
            <a:r>
              <a:rPr lang="en-US" dirty="0"/>
              <a:t>Point 6</a:t>
            </a:r>
          </a:p>
          <a:p>
            <a:pPr lvl="0"/>
            <a:r>
              <a:rPr lang="en-US" dirty="0"/>
              <a:t>Point 7</a:t>
            </a:r>
          </a:p>
          <a:p>
            <a:pPr lvl="0"/>
            <a:r>
              <a:rPr lang="en-US" dirty="0"/>
              <a:t>Point 8</a:t>
            </a:r>
          </a:p>
        </p:txBody>
      </p:sp>
    </p:spTree>
    <p:extLst>
      <p:ext uri="{BB962C8B-B14F-4D97-AF65-F5344CB8AC3E}">
        <p14:creationId xmlns:p14="http://schemas.microsoft.com/office/powerpoint/2010/main" val="264572339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1204390" y="1678686"/>
            <a:ext cx="10993956" cy="4732962"/>
          </a:xfrm>
          <a:prstGeom prst="rect">
            <a:avLst/>
          </a:prstGeom>
        </p:spPr>
        <p:txBody>
          <a:bodyPr/>
          <a:lstStyle>
            <a:lvl1pPr>
              <a:defRPr>
                <a:solidFill>
                  <a:schemeClr val="tx1">
                    <a:alpha val="99000"/>
                  </a:schemeClr>
                </a:solidFill>
                <a:latin typeface="Consolas" panose="020B0609020204030204" pitchFamily="49" charset="0"/>
                <a:cs typeface="Consolas" panose="020B0609020204030204" pitchFamily="49" charset="0"/>
              </a:defRPr>
            </a:lvl1pPr>
          </a:lstStyle>
          <a:p>
            <a:r>
              <a:rPr lang="en-US" dirty="0">
                <a:latin typeface="Consolas" panose="020B0609020204030204" pitchFamily="49" charset="0"/>
                <a:cs typeface="Consolas" panose="020B0609020204030204" pitchFamily="49" charset="0"/>
              </a:rPr>
              <a:t>&lt;audio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controls&gt;&lt;/audio&gt;</a:t>
            </a:r>
          </a:p>
          <a:p>
            <a:r>
              <a:rPr lang="en-US" dirty="0">
                <a:latin typeface="Consolas" panose="020B0609020204030204" pitchFamily="49" charset="0"/>
                <a:cs typeface="Consolas" panose="020B0609020204030204" pitchFamily="49" charset="0"/>
              </a:rPr>
              <a:t>&lt;audio controls </a:t>
            </a:r>
            <a:r>
              <a:rPr lang="en-US" dirty="0" err="1">
                <a:latin typeface="Consolas" panose="020B0609020204030204" pitchFamily="49" charset="0"/>
                <a:cs typeface="Consolas" panose="020B0609020204030204" pitchFamily="49" charset="0"/>
              </a:rPr>
              <a:t>autoplay</a:t>
            </a:r>
            <a:r>
              <a:rPr lang="en-US" dirty="0">
                <a:latin typeface="Consolas" panose="020B0609020204030204" pitchFamily="49" charset="0"/>
                <a:cs typeface="Consolas" panose="020B0609020204030204" pitchFamily="49" charset="0"/>
              </a:rPr>
              <a:t> loop preload=“auto”&gt;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=“some.ogg”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&lt;source </a:t>
            </a:r>
            <a:r>
              <a:rPr lang="en-US" dirty="0" err="1">
                <a:latin typeface="Consolas" panose="020B0609020204030204" pitchFamily="49" charset="0"/>
                <a:cs typeface="Consolas" panose="020B0609020204030204" pitchFamily="49" charset="0"/>
              </a:rPr>
              <a:t>src</a:t>
            </a:r>
            <a:r>
              <a:rPr lang="en-US" dirty="0">
                <a:latin typeface="Consolas" panose="020B0609020204030204" pitchFamily="49" charset="0"/>
                <a:cs typeface="Consolas" panose="020B0609020204030204" pitchFamily="49" charset="0"/>
              </a:rPr>
              <a:t>=“some.mp3” /&gt;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Your browser does not support audio!</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&lt;/audio&gt;</a:t>
            </a:r>
          </a:p>
        </p:txBody>
      </p:sp>
      <p:sp>
        <p:nvSpPr>
          <p:cNvPr id="6" name="Title 1"/>
          <p:cNvSpPr>
            <a:spLocks noGrp="1"/>
          </p:cNvSpPr>
          <p:nvPr>
            <p:ph type="title" hasCustomPrompt="1"/>
          </p:nvPr>
        </p:nvSpPr>
        <p:spPr>
          <a:xfrm>
            <a:off x="237485" y="161087"/>
            <a:ext cx="11960861" cy="1229340"/>
          </a:xfrm>
          <a:prstGeom prst="rect">
            <a:avLst/>
          </a:prstGeom>
        </p:spPr>
        <p:txBody>
          <a:bodyPr/>
          <a:lstStyle>
            <a:lvl1pPr>
              <a:defRPr sz="4080">
                <a:solidFill>
                  <a:schemeClr val="tx1">
                    <a:alpha val="98824"/>
                  </a:schemeClr>
                </a:solidFill>
                <a:latin typeface="Segoe UI Light" pitchFamily="34" charset="0"/>
              </a:defRPr>
            </a:lvl1pPr>
          </a:lstStyle>
          <a:p>
            <a:r>
              <a:rPr lang="en-US" dirty="0"/>
              <a:t>Click to edit Code Sample style</a:t>
            </a:r>
          </a:p>
        </p:txBody>
      </p:sp>
    </p:spTree>
    <p:extLst>
      <p:ext uri="{BB962C8B-B14F-4D97-AF65-F5344CB8AC3E}">
        <p14:creationId xmlns:p14="http://schemas.microsoft.com/office/powerpoint/2010/main" val="27696662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37485" y="161087"/>
            <a:ext cx="11960861" cy="1229340"/>
          </a:xfrm>
          <a:prstGeom prst="rect">
            <a:avLst/>
          </a:prstGeom>
        </p:spPr>
        <p:txBody>
          <a:bodyPr/>
          <a:lstStyle>
            <a:lvl1pPr>
              <a:defRPr sz="4080">
                <a:solidFill>
                  <a:srgbClr val="002050"/>
                </a:solidFill>
                <a:latin typeface="Segoe UI Light" pitchFamily="34" charset="0"/>
              </a:defRPr>
            </a:lvl1pPr>
          </a:lstStyle>
          <a:p>
            <a:r>
              <a:rPr lang="en-US" dirty="0"/>
              <a:t>Click to edit Master title style</a:t>
            </a:r>
          </a:p>
        </p:txBody>
      </p:sp>
      <p:sp>
        <p:nvSpPr>
          <p:cNvPr id="4" name="Content Placeholder 3"/>
          <p:cNvSpPr>
            <a:spLocks noGrp="1"/>
          </p:cNvSpPr>
          <p:nvPr>
            <p:ph sz="quarter" idx="10"/>
          </p:nvPr>
        </p:nvSpPr>
        <p:spPr>
          <a:xfrm>
            <a:off x="445433" y="1517100"/>
            <a:ext cx="11767516" cy="5262085"/>
          </a:xfrm>
          <a:prstGeom prst="rect">
            <a:avLst/>
          </a:prstGeom>
        </p:spPr>
        <p:txBody>
          <a:bodyPr/>
          <a:lstStyle>
            <a:lvl1pPr marL="349724" indent="-349724">
              <a:lnSpc>
                <a:spcPct val="100000"/>
              </a:lnSpc>
              <a:spcBef>
                <a:spcPts val="1836"/>
              </a:spcBef>
              <a:buClr>
                <a:schemeClr val="accent1"/>
              </a:buClr>
              <a:buSzPct val="100000"/>
              <a:buFont typeface="Arial" pitchFamily="34" charset="0"/>
              <a:buChar char="•"/>
              <a:defRPr sz="3264">
                <a:solidFill>
                  <a:srgbClr val="002050">
                    <a:alpha val="99000"/>
                  </a:srgbClr>
                </a:solidFill>
                <a:latin typeface="Segoe UI Light" panose="020B0502040204020203" pitchFamily="34" charset="0"/>
                <a:cs typeface="Segoe UI Light" panose="020B0502040204020203" pitchFamily="34" charset="0"/>
              </a:defRPr>
            </a:lvl1pPr>
            <a:lvl2pPr marL="824118" indent="-351343">
              <a:lnSpc>
                <a:spcPct val="100000"/>
              </a:lnSpc>
              <a:spcBef>
                <a:spcPts val="408"/>
              </a:spcBef>
              <a:spcAft>
                <a:spcPts val="408"/>
              </a:spcAft>
              <a:buClr>
                <a:schemeClr val="tx1">
                  <a:lumMod val="75000"/>
                  <a:lumOff val="25000"/>
                </a:schemeClr>
              </a:buClr>
              <a:buSzPct val="85000"/>
              <a:buFont typeface="Segoe UI" pitchFamily="34" charset="0"/>
              <a:buChar char="–"/>
              <a:defRPr sz="2856">
                <a:solidFill>
                  <a:schemeClr val="tx1">
                    <a:alpha val="99000"/>
                  </a:schemeClr>
                </a:solidFill>
                <a:latin typeface="Segoe UI Light" panose="020B0502040204020203" pitchFamily="34" charset="0"/>
                <a:cs typeface="Segoe UI Light" panose="020B0502040204020203" pitchFamily="34" charset="0"/>
              </a:defRPr>
            </a:lvl2pPr>
            <a:lvl3pPr marL="1222414" indent="-349724">
              <a:lnSpc>
                <a:spcPct val="100000"/>
              </a:lnSpc>
              <a:spcBef>
                <a:spcPts val="204"/>
              </a:spcBef>
              <a:spcAft>
                <a:spcPts val="204"/>
              </a:spcAft>
              <a:buClr>
                <a:schemeClr val="tx1">
                  <a:lumMod val="75000"/>
                  <a:lumOff val="25000"/>
                </a:schemeClr>
              </a:buClr>
              <a:buSzPct val="85000"/>
              <a:buFont typeface="Courier New" pitchFamily="49" charset="0"/>
              <a:buChar char="o"/>
              <a:defRPr sz="1836">
                <a:solidFill>
                  <a:schemeClr val="tx1">
                    <a:alpha val="99000"/>
                  </a:schemeClr>
                </a:solidFill>
                <a:latin typeface="Segoe UI Light" panose="020B0502040204020203" pitchFamily="34" charset="0"/>
                <a:cs typeface="Segoe UI Light" panose="020B0502040204020203" pitchFamily="34" charset="0"/>
              </a:defRPr>
            </a:lvl3pPr>
            <a:lvl4pPr>
              <a:defRPr sz="2040"/>
            </a:lvl4pPr>
            <a:lvl5pPr>
              <a:defRPr sz="204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66003158"/>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142111"/>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723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24081" y="4866494"/>
            <a:ext cx="10697926" cy="1636295"/>
          </a:xfrm>
          <a:prstGeom prst="rect">
            <a:avLst/>
          </a:prstGeom>
        </p:spPr>
        <p:txBody>
          <a:bodyPr anchor="ctr">
            <a:noAutofit/>
          </a:bodyPr>
          <a:lstStyle>
            <a:lvl1pPr marL="0" marR="0" indent="0" algn="l" defTabSz="932559" rtl="0" eaLnBrk="1" fontAlgn="auto" latinLnBrk="0" hangingPunct="1">
              <a:lnSpc>
                <a:spcPct val="90000"/>
              </a:lnSpc>
              <a:spcBef>
                <a:spcPts val="0"/>
              </a:spcBef>
              <a:spcAft>
                <a:spcPts val="0"/>
              </a:spcAft>
              <a:buClr>
                <a:srgbClr val="00DCFF"/>
              </a:buClr>
              <a:buSzPct val="90000"/>
              <a:buFont typeface="Arial" pitchFamily="34" charset="0"/>
              <a:buNone/>
              <a:tabLst/>
              <a:defRPr sz="2856" b="1" cap="all" baseline="0">
                <a:solidFill>
                  <a:schemeClr val="bg1">
                    <a:alpha val="99000"/>
                  </a:schemeClr>
                </a:soli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b="0" dirty="0"/>
              <a:t>{Sample Code Location e.g., Codeshow.codeplex.com} </a:t>
            </a:r>
          </a:p>
          <a:p>
            <a:r>
              <a:rPr lang="en-US" dirty="0"/>
              <a:t>(</a:t>
            </a:r>
            <a:r>
              <a:rPr lang="en-US" dirty="0" err="1"/>
              <a:t>dEMO</a:t>
            </a:r>
            <a:r>
              <a:rPr lang="en-US" dirty="0"/>
              <a:t> NAME)</a:t>
            </a:r>
          </a:p>
        </p:txBody>
      </p:sp>
      <p:sp>
        <p:nvSpPr>
          <p:cNvPr id="10" name="Text Placeholder 9"/>
          <p:cNvSpPr>
            <a:spLocks noGrp="1"/>
          </p:cNvSpPr>
          <p:nvPr>
            <p:ph type="body" sz="quarter" idx="10" hasCustomPrompt="1"/>
          </p:nvPr>
        </p:nvSpPr>
        <p:spPr>
          <a:xfrm>
            <a:off x="424081" y="3179328"/>
            <a:ext cx="10938496" cy="1411535"/>
          </a:xfrm>
          <a:prstGeom prst="rect">
            <a:avLst/>
          </a:prstGeom>
        </p:spPr>
        <p:txBody>
          <a:bodyPr anchor="ctr"/>
          <a:lstStyle>
            <a:lvl1pPr algn="l">
              <a:defRPr sz="7343" baseline="0">
                <a:solidFill>
                  <a:schemeClr val="bg1">
                    <a:alpha val="99000"/>
                  </a:schemeClr>
                </a:solidFill>
                <a:latin typeface="Segoe UI Light" panose="020B0502040204020203" pitchFamily="34" charset="0"/>
                <a:cs typeface="Segoe UI Light" panose="020B0502040204020203" pitchFamily="34" charset="0"/>
              </a:defRPr>
            </a:lvl1pPr>
            <a:lvl2pPr>
              <a:defRPr sz="6119">
                <a:solidFill>
                  <a:schemeClr val="bg1">
                    <a:alpha val="99000"/>
                  </a:schemeClr>
                </a:solidFill>
                <a:latin typeface="+mj-lt"/>
              </a:defRPr>
            </a:lvl2pPr>
            <a:lvl3pPr>
              <a:defRPr sz="6119">
                <a:solidFill>
                  <a:schemeClr val="bg1">
                    <a:alpha val="99000"/>
                  </a:schemeClr>
                </a:solidFill>
                <a:latin typeface="+mj-lt"/>
              </a:defRPr>
            </a:lvl3pPr>
            <a:lvl4pPr>
              <a:defRPr sz="6119">
                <a:solidFill>
                  <a:schemeClr val="bg1">
                    <a:alpha val="99000"/>
                  </a:schemeClr>
                </a:solidFill>
                <a:latin typeface="+mj-lt"/>
              </a:defRPr>
            </a:lvl4pPr>
            <a:lvl5pPr>
              <a:defRPr sz="6119">
                <a:solidFill>
                  <a:schemeClr val="bg1">
                    <a:alpha val="99000"/>
                  </a:schemeClr>
                </a:solidFill>
                <a:latin typeface="+mj-lt"/>
              </a:defRPr>
            </a:lvl5pPr>
          </a:lstStyle>
          <a:p>
            <a:pPr lvl="0"/>
            <a:r>
              <a:rPr lang="en-US" dirty="0"/>
              <a:t>demo</a:t>
            </a:r>
          </a:p>
        </p:txBody>
      </p:sp>
    </p:spTree>
    <p:extLst>
      <p:ext uri="{BB962C8B-B14F-4D97-AF65-F5344CB8AC3E}">
        <p14:creationId xmlns:p14="http://schemas.microsoft.com/office/powerpoint/2010/main" val="66941023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Microsoft Slide">
    <p:bg>
      <p:bgPr>
        <a:solidFill>
          <a:srgbClr val="4668C5"/>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val="0"/>
              </a:ext>
            </a:extLst>
          </a:blip>
          <a:srcRect l="9719"/>
          <a:stretch/>
        </p:blipFill>
        <p:spPr>
          <a:xfrm>
            <a:off x="523180" y="2980930"/>
            <a:ext cx="5884906" cy="2396796"/>
          </a:xfrm>
          <a:prstGeom prst="rect">
            <a:avLst/>
          </a:prstGeom>
        </p:spPr>
      </p:pic>
      <p:sp>
        <p:nvSpPr>
          <p:cNvPr id="9" name="Rectangle 2"/>
          <p:cNvSpPr>
            <a:spLocks noChangeArrowheads="1"/>
          </p:cNvSpPr>
          <p:nvPr userDrawn="1"/>
        </p:nvSpPr>
        <p:spPr bwMode="auto">
          <a:xfrm>
            <a:off x="540857" y="6079406"/>
            <a:ext cx="11303915" cy="766448"/>
          </a:xfrm>
          <a:prstGeom prst="rect">
            <a:avLst/>
          </a:prstGeom>
          <a:noFill/>
          <a:ln w="9525">
            <a:noFill/>
            <a:miter lim="800000"/>
            <a:headEnd/>
            <a:tailEnd/>
          </a:ln>
        </p:spPr>
        <p:txBody>
          <a:bodyPr wrap="square">
            <a:spAutoFit/>
          </a:bodyPr>
          <a:lstStyle/>
          <a:p>
            <a:pPr marL="0" lvl="1" defTabSz="932278">
              <a:defRPr/>
            </a:pPr>
            <a:r>
              <a:rPr lang="en-US" sz="1071" dirty="0">
                <a:solidFill>
                  <a:prstClr val="white">
                    <a:lumMod val="85000"/>
                  </a:prstClr>
                </a:solidFill>
                <a:latin typeface="Calibri"/>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88808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5873832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1181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889564" cy="917575"/>
          </a:xfrm>
          <a:prstGeom prst="rect">
            <a:avLst/>
          </a:prstGeo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0"/>
            <a:ext cx="11889564" cy="2059025"/>
          </a:xfrm>
          <a:prstGeom prst="rect">
            <a:avLst/>
          </a:prstGeom>
        </p:spPr>
        <p:txBody>
          <a:bodyPr/>
          <a:lstStyle>
            <a:lvl1pPr marL="0" indent="0">
              <a:buNone/>
              <a:defRPr>
                <a:gradFill>
                  <a:gsLst>
                    <a:gs pos="2920">
                      <a:schemeClr val="tx2"/>
                    </a:gs>
                    <a:gs pos="39000">
                      <a:schemeClr val="tx2"/>
                    </a:gs>
                  </a:gsLst>
                  <a:lin ang="5400000" scaled="0"/>
                </a:gradFill>
              </a:defRPr>
            </a:lvl1pPr>
            <a:lvl2pPr marL="28563" indent="0">
              <a:buNone/>
              <a:defRPr sz="1999"/>
            </a:lvl2pPr>
            <a:lvl3pPr marL="223750" indent="0">
              <a:buNone/>
              <a:defRPr sz="1999"/>
            </a:lvl3pPr>
            <a:lvl4pPr marL="476062" indent="0">
              <a:buNone/>
              <a:defRPr sz="1799"/>
            </a:lvl4pPr>
            <a:lvl5pPr marL="739482"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038538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prstGeom prst="rect">
            <a:avLst/>
          </a:prstGeo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4"/>
            <a:ext cx="8229589" cy="1829593"/>
          </a:xfrm>
          <a:prstGeom prst="rect">
            <a:avLst/>
          </a:prstGeo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3"/>
            <a:ext cx="2965328" cy="1283012"/>
          </a:xfrm>
          <a:prstGeom prst="rect">
            <a:avLst/>
          </a:prstGeom>
        </p:spPr>
      </p:pic>
    </p:spTree>
    <p:extLst>
      <p:ext uri="{BB962C8B-B14F-4D97-AF65-F5344CB8AC3E}">
        <p14:creationId xmlns:p14="http://schemas.microsoft.com/office/powerpoint/2010/main" val="5083232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407"/>
            <a:ext cx="12436475" cy="6993118"/>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9" y="483678"/>
            <a:ext cx="1811112" cy="387966"/>
          </a:xfrm>
          <a:prstGeom prst="rect">
            <a:avLst/>
          </a:prstGeom>
        </p:spPr>
      </p:pic>
    </p:spTree>
    <p:extLst>
      <p:ext uri="{BB962C8B-B14F-4D97-AF65-F5344CB8AC3E}">
        <p14:creationId xmlns:p14="http://schemas.microsoft.com/office/powerpoint/2010/main" val="32619654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5937" r="3431" b="2608"/>
          <a:stretch/>
        </p:blipFill>
        <p:spPr>
          <a:xfrm>
            <a:off x="2" y="-7938"/>
            <a:ext cx="12466637" cy="7010400"/>
          </a:xfrm>
          <a:prstGeom prst="rect">
            <a:avLst/>
          </a:prstGeom>
        </p:spPr>
      </p:pic>
      <p:sp>
        <p:nvSpPr>
          <p:cNvPr id="19" name="Dark gradation top"/>
          <p:cNvSpPr/>
          <p:nvPr userDrawn="1"/>
        </p:nvSpPr>
        <p:spPr bwMode="gray">
          <a:xfrm>
            <a:off x="1" y="-7938"/>
            <a:ext cx="12348978" cy="6699372"/>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1" y="550425"/>
            <a:ext cx="6021387" cy="2103119"/>
          </a:xfrm>
          <a:noFill/>
        </p:spPr>
        <p:txBody>
          <a:bodyPr vert="horz" wrap="square" lIns="146304" tIns="91440" rIns="146304" bIns="91440" rtlCol="0" anchor="t" anchorCtr="0">
            <a:noAutofit/>
          </a:bodyPr>
          <a:lstStyle>
            <a:lvl1pPr>
              <a:defRPr lang="en-US" sz="5997" spc="-100" baseline="0" dirty="0">
                <a:solidFill>
                  <a:schemeClr val="tx1"/>
                </a:solidFill>
              </a:defRPr>
            </a:lvl1pPr>
          </a:lstStyle>
          <a:p>
            <a:pPr lvl="0"/>
            <a:r>
              <a:rPr lang="en-US" dirty="0"/>
              <a:t>Presentation title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2755593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9"/>
            <a:ext cx="6399213" cy="1830388"/>
          </a:xfrm>
          <a:noFill/>
        </p:spPr>
        <p:txBody>
          <a:bodyPr lIns="146304" tIns="109728" rIns="146304" bIns="109728">
            <a:noAutofit/>
          </a:bodyPr>
          <a:lstStyle>
            <a:lvl1pPr marL="0" indent="0">
              <a:spcBef>
                <a:spcPts val="0"/>
              </a:spcBef>
              <a:buNone/>
              <a:defRPr sz="3598" spc="0" baseline="0">
                <a:solidFill>
                  <a:schemeClr val="bg1">
                    <a:lumMod val="75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2117165"/>
            <a:ext cx="8229535" cy="1837298"/>
          </a:xfrm>
          <a:noFill/>
        </p:spPr>
        <p:txBody>
          <a:bodyPr lIns="146304" tIns="91440" rIns="146304" bIns="91440" anchor="t" anchorCtr="0"/>
          <a:lstStyle>
            <a:lvl1pPr>
              <a:defRPr sz="5997" spc="-100" baseline="0">
                <a:solidFill>
                  <a:schemeClr val="bg1">
                    <a:lumMod val="75000"/>
                  </a:schemeClr>
                </a:solidFill>
              </a:defRPr>
            </a:lvl1pPr>
          </a:lstStyle>
          <a:p>
            <a:r>
              <a:rPr lang="en-US" dirty="0"/>
              <a:t>Presentation title</a:t>
            </a:r>
          </a:p>
        </p:txBody>
      </p:sp>
      <p:pic>
        <p:nvPicPr>
          <p:cNvPr id="8"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8332" y="6182442"/>
            <a:ext cx="1552932" cy="332660"/>
          </a:xfrm>
          <a:prstGeom prst="rect">
            <a:avLst/>
          </a:prstGeom>
        </p:spPr>
      </p:pic>
    </p:spTree>
    <p:extLst>
      <p:ext uri="{BB962C8B-B14F-4D97-AF65-F5344CB8AC3E}">
        <p14:creationId xmlns:p14="http://schemas.microsoft.com/office/powerpoint/2010/main" val="328524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5"/>
            <a:ext cx="8229589" cy="1829593"/>
          </a:xfrm>
          <a:noFill/>
        </p:spPr>
        <p:txBody>
          <a:bodyPr lIns="182880" tIns="146304" rIns="182880" bIns="146304">
            <a:noAutofit/>
          </a:bodyPr>
          <a:lstStyle>
            <a:lvl1pPr marL="0" indent="0">
              <a:spcBef>
                <a:spcPts val="0"/>
              </a:spcBef>
              <a:buNone/>
              <a:defRPr sz="359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869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6"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377987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1395984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defRPr sz="8796" spc="-100"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904967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8417414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03200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831975"/>
          </a:xfrm>
          <a:noFill/>
        </p:spPr>
        <p:txBody>
          <a:bodyPr tIns="91440" bIns="91440" anchor="t" anchorCtr="0"/>
          <a:lstStyle>
            <a:lvl1pPr algn="l" defTabSz="932283" rtl="0" eaLnBrk="1" latinLnBrk="0" hangingPunct="1">
              <a:lnSpc>
                <a:spcPct val="90000"/>
              </a:lnSpc>
              <a:spcBef>
                <a:spcPct val="0"/>
              </a:spcBef>
              <a:buNone/>
              <a:defRPr lang="en-US" sz="8796"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701074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427741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gradFill>
                  <a:gsLst>
                    <a:gs pos="2920">
                      <a:schemeClr val="tx1"/>
                    </a:gs>
                    <a:gs pos="100000">
                      <a:schemeClr val="tx1"/>
                    </a:gs>
                  </a:gsLst>
                  <a:lin ang="5400000" scaled="0"/>
                </a:gradFill>
              </a:defRPr>
            </a:lvl1pPr>
            <a:lvl2pPr marL="28561" indent="0">
              <a:buNone/>
              <a:defRPr sz="1999"/>
            </a:lvl2pPr>
            <a:lvl3pPr marL="223727" indent="0">
              <a:buNone/>
              <a:defRPr sz="1999"/>
            </a:lvl3pPr>
            <a:lvl4pPr marL="476016" indent="0">
              <a:buNone/>
              <a:defRPr sz="1799"/>
            </a:lvl4pPr>
            <a:lvl5pPr marL="739410" indent="0">
              <a:buNone/>
              <a:defRPr sz="17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54898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942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0">
                      <a:schemeClr val="tx1"/>
                    </a:gs>
                    <a:gs pos="100000">
                      <a:schemeClr val="tx1"/>
                    </a:gs>
                  </a:gsLst>
                  <a:lin ang="5400000" scaled="0"/>
                </a:gradFill>
              </a:defRPr>
            </a:lvl1pPr>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5769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53934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0476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0" indent="0">
              <a:spcBef>
                <a:spcPts val="1224"/>
              </a:spcBef>
              <a:buClr>
                <a:schemeClr val="tx1"/>
              </a:buClr>
              <a:buFont typeface="Wingdings" pitchFamily="2" charset="2"/>
              <a:buNone/>
              <a:defRPr sz="3598">
                <a:solidFill>
                  <a:schemeClr val="tx1"/>
                </a:soli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55327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1"/>
              </a:buClr>
              <a:buFontTx/>
              <a:buBlip>
                <a:blip r:embed="rId2"/>
              </a:buBlip>
              <a:defRPr sz="35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012866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2603790"/>
          </a:xfrm>
        </p:spPr>
        <p:txBody>
          <a:bodyPr wrap="square">
            <a:spAutoFit/>
          </a:bodyPr>
          <a:lstStyle>
            <a:lvl1pPr marL="287196" indent="-287196">
              <a:spcBef>
                <a:spcPts val="1224"/>
              </a:spcBef>
              <a:buClr>
                <a:schemeClr val="tx2"/>
              </a:buClr>
              <a:buFontTx/>
              <a:buBlip>
                <a:blip r:embed="rId2"/>
              </a:buBlip>
              <a:defRPr sz="3598">
                <a:solidFill>
                  <a:schemeClr val="tx1"/>
                </a:soli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075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472703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20482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Idea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6" baseline="0"/>
            </a:lvl1pPr>
          </a:lstStyle>
          <a:p>
            <a:r>
              <a:rPr lang="en-US"/>
              <a:t>Click to edit Master title style</a:t>
            </a:r>
            <a:endParaRPr lang="en-US" dirty="0"/>
          </a:p>
        </p:txBody>
      </p:sp>
    </p:spTree>
    <p:extLst>
      <p:ext uri="{BB962C8B-B14F-4D97-AF65-F5344CB8AC3E}">
        <p14:creationId xmlns:p14="http://schemas.microsoft.com/office/powerpoint/2010/main" val="57573621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ac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384908029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4" cy="1828800"/>
          </a:xfrm>
        </p:spPr>
        <p:txBody>
          <a:bodyPr/>
          <a:lstStyle>
            <a:lvl1pPr>
              <a:defRPr sz="5997" baseline="0"/>
            </a:lvl1pPr>
          </a:lstStyle>
          <a:p>
            <a:r>
              <a:rPr lang="en-US"/>
              <a:t>Click to edit Master title style</a:t>
            </a:r>
            <a:endParaRPr lang="en-US" dirty="0"/>
          </a:p>
        </p:txBody>
      </p:sp>
    </p:spTree>
    <p:extLst>
      <p:ext uri="{BB962C8B-B14F-4D97-AF65-F5344CB8AC3E}">
        <p14:creationId xmlns:p14="http://schemas.microsoft.com/office/powerpoint/2010/main" val="8702886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1808"/>
            <a:ext cx="10058399" cy="917575"/>
          </a:xfrm>
        </p:spPr>
        <p:txBody>
          <a:bodyPr/>
          <a:lstStyle>
            <a:lvl1pPr marL="233248" indent="-233248">
              <a:defRPr sz="5997"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9" y="5126038"/>
            <a:ext cx="5486400" cy="1071062"/>
          </a:xfrm>
        </p:spPr>
        <p:txBody>
          <a:bodyPr/>
          <a:lstStyle>
            <a:lvl1pPr marL="0" indent="0">
              <a:spcBef>
                <a:spcPts val="0"/>
              </a:spcBef>
              <a:buNone/>
              <a:defRPr sz="3198"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4055900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tx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436" indent="-282436">
              <a:tabLst>
                <a:tab pos="282436" algn="l"/>
              </a:tabLst>
              <a:defRPr sz="5997"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9" y="4868847"/>
            <a:ext cx="5486400" cy="1071062"/>
          </a:xfrm>
        </p:spPr>
        <p:txBody>
          <a:bodyPr/>
          <a:lstStyle>
            <a:lvl1pPr marL="0" indent="0">
              <a:spcBef>
                <a:spcPts val="0"/>
              </a:spcBef>
              <a:buNone/>
              <a:defRPr sz="3198"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2108272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3"/>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Click to edit Master text styles</a:t>
            </a:r>
          </a:p>
        </p:txBody>
      </p:sp>
      <p:sp>
        <p:nvSpPr>
          <p:cNvPr id="4" name="Title 1"/>
          <p:cNvSpPr>
            <a:spLocks noGrp="1"/>
          </p:cNvSpPr>
          <p:nvPr>
            <p:ph type="title"/>
          </p:nvPr>
        </p:nvSpPr>
        <p:spPr>
          <a:xfrm>
            <a:off x="282577" y="1211265"/>
            <a:ext cx="11889564" cy="917575"/>
          </a:xfrm>
        </p:spPr>
        <p:txBody>
          <a:bodyPr/>
          <a:lstStyle>
            <a:lvl1pPr>
              <a:defRPr sz="719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73480088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23279" r="17893"/>
          <a:stretch/>
        </p:blipFill>
        <p:spPr>
          <a:xfrm>
            <a:off x="6294436" y="0"/>
            <a:ext cx="6172200" cy="6994525"/>
          </a:xfrm>
          <a:prstGeom prst="rect">
            <a:avLst/>
          </a:prstGeom>
        </p:spPr>
      </p:pic>
      <p:pic>
        <p:nvPicPr>
          <p:cNvPr id="9" name="Picture Placeholder 4"/>
          <p:cNvPicPr>
            <a:picLocks noChangeAspect="1"/>
          </p:cNvPicPr>
          <p:nvPr userDrawn="1"/>
        </p:nvPicPr>
        <p:blipFill rotWithShape="1">
          <a:blip r:embed="rId3">
            <a:extLst>
              <a:ext uri="{28A0092B-C50C-407E-A947-70E740481C1C}">
                <a14:useLocalDpi xmlns:a14="http://schemas.microsoft.com/office/drawing/2010/main" val="0"/>
              </a:ext>
            </a:extLst>
          </a:blip>
          <a:srcRect l="-503" t="26090" r="67" b="-1"/>
          <a:stretch/>
        </p:blipFill>
        <p:spPr>
          <a:xfrm>
            <a:off x="6270259" y="-7938"/>
            <a:ext cx="6196378" cy="7010400"/>
          </a:xfrm>
          <a:prstGeom prst="rect">
            <a:avLst/>
          </a:prstGeom>
        </p:spPr>
      </p:pic>
    </p:spTree>
    <p:extLst>
      <p:ext uri="{BB962C8B-B14F-4D97-AF65-F5344CB8AC3E}">
        <p14:creationId xmlns:p14="http://schemas.microsoft.com/office/powerpoint/2010/main" val="254255926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74640" y="2137697"/>
            <a:ext cx="5486400" cy="2731168"/>
          </a:xfrm>
          <a:noFill/>
        </p:spPr>
        <p:txBody>
          <a:bodyPr vert="horz" wrap="square" lIns="146304" tIns="91440" rIns="146304" bIns="91440" rtlCol="0" anchor="t" anchorCtr="0">
            <a:noAutofit/>
          </a:bodyPr>
          <a:lstStyle>
            <a:lvl1pPr>
              <a:defRPr lang="en-US" sz="5997" spc="-100" baseline="0" dirty="0">
                <a:solidFill>
                  <a:schemeClr val="bg1"/>
                </a:soli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6273" y="4868865"/>
            <a:ext cx="5485040" cy="914399"/>
          </a:xfrm>
        </p:spPr>
        <p:txBody>
          <a:bodyPr tIns="109728" bIns="109728">
            <a:noAutofit/>
          </a:bodyPr>
          <a:lstStyle>
            <a:lvl1pPr marL="0" indent="0">
              <a:spcBef>
                <a:spcPts val="0"/>
              </a:spcBef>
              <a:buNone/>
              <a:defRPr sz="3198">
                <a:solidFill>
                  <a:schemeClr val="bg1"/>
                </a:solidFill>
              </a:defRPr>
            </a:lvl1pPr>
          </a:lstStyle>
          <a:p>
            <a:pPr lvl="0"/>
            <a:r>
              <a:rPr lang="en-US" dirty="0"/>
              <a:t>Speaker Name</a:t>
            </a:r>
          </a:p>
        </p:txBody>
      </p:sp>
      <p:pic>
        <p:nvPicPr>
          <p:cNvPr id="8" name="Picture Placeholder 4"/>
          <p:cNvPicPr>
            <a:picLocks noChangeAspect="1"/>
          </p:cNvPicPr>
          <p:nvPr userDrawn="1"/>
        </p:nvPicPr>
        <p:blipFill rotWithShape="1">
          <a:blip r:embed="rId2">
            <a:extLst>
              <a:ext uri="{28A0092B-C50C-407E-A947-70E740481C1C}">
                <a14:useLocalDpi xmlns:a14="http://schemas.microsoft.com/office/drawing/2010/main" val="0"/>
              </a:ext>
            </a:extLst>
          </a:blip>
          <a:srcRect l="1536" t="114" r="36245" b="-114"/>
          <a:stretch/>
        </p:blipFill>
        <p:spPr>
          <a:xfrm>
            <a:off x="6294436" y="3"/>
            <a:ext cx="6172200" cy="6994524"/>
          </a:xfrm>
          <a:prstGeom prst="rect">
            <a:avLst/>
          </a:prstGeom>
        </p:spPr>
      </p:pic>
    </p:spTree>
    <p:extLst>
      <p:ext uri="{BB962C8B-B14F-4D97-AF65-F5344CB8AC3E}">
        <p14:creationId xmlns:p14="http://schemas.microsoft.com/office/powerpoint/2010/main" val="417362084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4941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467154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78315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58747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671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solidFill>
                  <a:schemeClr val="bg1"/>
                </a:soli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solidFill>
                  <a:schemeClr val="bg1"/>
                </a:soli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solidFill>
                  <a:schemeClr val="bg1"/>
                </a:soli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solidFill>
                  <a:schemeClr val="bg1"/>
                </a:soli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solidFill>
                  <a:schemeClr val="bg1"/>
                </a:soli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solidFill>
                  <a:schemeClr val="bg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5385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Wingdings" panose="05000000000000000000" pitchFamily="2" charset="2"/>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Wingdings" panose="05000000000000000000" pitchFamily="2" charset="2"/>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Wingdings" panose="05000000000000000000" pitchFamily="2" charset="2"/>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Wingdings" panose="05000000000000000000" pitchFamily="2" charset="2"/>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Wingdings" panose="05000000000000000000" pitchFamily="2" charset="2"/>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409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 y="0"/>
            <a:ext cx="12473406" cy="699452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812"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2430" tIns="46214" rIns="92430" bIns="46214" rtlCol="0" anchor="ctr"/>
          <a:lstStyle/>
          <a:p>
            <a:pPr algn="ctr" defTabSz="932139"/>
            <a:endParaRPr lang="en-US" sz="1721">
              <a:solidFill>
                <a:prstClr val="white"/>
              </a:solidFill>
            </a:endParaRPr>
          </a:p>
        </p:txBody>
      </p:sp>
    </p:spTree>
    <p:extLst>
      <p:ext uri="{BB962C8B-B14F-4D97-AF65-F5344CB8AC3E}">
        <p14:creationId xmlns:p14="http://schemas.microsoft.com/office/powerpoint/2010/main" val="40143580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7518" cy="914365"/>
          </a:xfrm>
        </p:spPr>
        <p:txBody>
          <a:bodyPr/>
          <a:lstStyle>
            <a:lvl1pPr>
              <a:defRPr sz="5797">
                <a:solidFill>
                  <a:schemeClr val="bg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4"/>
            <a:ext cx="10972801" cy="1902453"/>
          </a:xfrm>
        </p:spPr>
        <p:txBody>
          <a:bodyPr/>
          <a:lstStyle>
            <a:lvl1pPr>
              <a:defRPr sz="2599">
                <a:solidFill>
                  <a:schemeClr val="bg1"/>
                </a:solidFill>
                <a:latin typeface="+mn-lt"/>
              </a:defRPr>
            </a:lvl1pPr>
            <a:lvl2pPr>
              <a:defRPr sz="2399">
                <a:solidFill>
                  <a:schemeClr val="bg1"/>
                </a:solidFill>
              </a:defRPr>
            </a:lvl2pPr>
            <a:lvl3pPr>
              <a:defRPr sz="19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44384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0" y="2151537"/>
            <a:ext cx="10445796" cy="1017048"/>
          </a:xfrm>
        </p:spPr>
        <p:txBody>
          <a:bodyPr anchor="b" anchorCtr="0"/>
          <a:lstStyle>
            <a:lvl1pPr>
              <a:defRPr sz="7343" spc="-15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98580" y="3494024"/>
            <a:ext cx="10445796" cy="508524"/>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24" y="4971002"/>
            <a:ext cx="4450767" cy="2087525"/>
          </a:xfrm>
          <a:prstGeom prst="rect">
            <a:avLst/>
          </a:prstGeom>
        </p:spPr>
      </p:pic>
    </p:spTree>
    <p:extLst>
      <p:ext uri="{BB962C8B-B14F-4D97-AF65-F5344CB8AC3E}">
        <p14:creationId xmlns:p14="http://schemas.microsoft.com/office/powerpoint/2010/main" val="3563804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875735"/>
            <a:ext cx="11375536" cy="1243058"/>
          </a:xfrm>
        </p:spPr>
        <p:txBody>
          <a:bodyPr anchor="b" anchorCtr="0"/>
          <a:lstStyle>
            <a:lvl1pPr>
              <a:defRPr sz="8975" spc="-306" baseline="0">
                <a:gradFill>
                  <a:gsLst>
                    <a:gs pos="100000">
                      <a:schemeClr val="bg1"/>
                    </a:gs>
                    <a:gs pos="0">
                      <a:schemeClr val="bg1"/>
                    </a:gs>
                  </a:gsLst>
                  <a:lin ang="5400000" scaled="0"/>
                </a:gradFill>
              </a:defRPr>
            </a:lvl1pPr>
          </a:lstStyle>
          <a:p>
            <a:r>
              <a:rPr lang="en-US" dirty="0"/>
              <a:t>Click to edit 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00417" y="6134655"/>
            <a:ext cx="1774190" cy="832141"/>
          </a:xfrm>
          <a:prstGeom prst="rect">
            <a:avLst/>
          </a:prstGeom>
        </p:spPr>
      </p:pic>
    </p:spTree>
    <p:extLst>
      <p:ext uri="{BB962C8B-B14F-4D97-AF65-F5344CB8AC3E}">
        <p14:creationId xmlns:p14="http://schemas.microsoft.com/office/powerpoint/2010/main" val="411751408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92911"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bg2"/>
                    </a:gs>
                    <a:gs pos="99000">
                      <a:schemeClr val="bg2"/>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2910" y="2794218"/>
            <a:ext cx="1045389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911" y="1476622"/>
            <a:ext cx="10445796" cy="932293"/>
          </a:xfrm>
        </p:spPr>
        <p:txBody>
          <a:bodyPr wrap="square" anchor="b">
            <a:noAutofit/>
          </a:bodyPr>
          <a:lstStyle>
            <a:lvl1pPr marL="0" indent="0">
              <a:buNone/>
              <a:defRPr sz="6731" spc="-153"/>
            </a:lvl1pPr>
          </a:lstStyle>
          <a:p>
            <a:pPr lvl="0"/>
            <a:r>
              <a:rPr lang="en-US"/>
              <a:t>Click to edit Master text styles</a:t>
            </a:r>
          </a:p>
        </p:txBody>
      </p:sp>
    </p:spTree>
    <p:extLst>
      <p:ext uri="{BB962C8B-B14F-4D97-AF65-F5344CB8AC3E}">
        <p14:creationId xmlns:p14="http://schemas.microsoft.com/office/powerpoint/2010/main" val="380988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27836453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0312695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681273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0823922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00">
                      <a:schemeClr val="tx2"/>
                    </a:gs>
                    <a:gs pos="0">
                      <a:schemeClr val="tx2"/>
                    </a:gs>
                  </a:gsLst>
                  <a:lin ang="5400000" scaled="0"/>
                </a:gradFill>
                <a:latin typeface="+mj-lt"/>
              </a:defRPr>
            </a:lvl1pPr>
            <a:lvl2pPr marL="0" indent="0">
              <a:buNone/>
              <a:defRPr sz="2040"/>
            </a:lvl2pPr>
            <a:lvl3pPr marL="238007" indent="0">
              <a:buNone/>
              <a:defRPr sz="2040"/>
            </a:lvl3pPr>
            <a:lvl4pPr marL="466298" indent="0">
              <a:buNone/>
              <a:defRPr sz="2040"/>
            </a:lvl4pPr>
            <a:lvl5pPr marL="707543" indent="0">
              <a:buNone/>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250">
                      <a:schemeClr val="bg2"/>
                    </a:gs>
                    <a:gs pos="100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16412722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31279" y="1476623"/>
            <a:ext cx="5504574" cy="2511229"/>
          </a:xfrm>
        </p:spPr>
        <p:txBody>
          <a:bodyPr/>
          <a:lstStyle>
            <a:lvl1pPr marL="0" indent="0">
              <a:spcBef>
                <a:spcPts val="1224"/>
              </a:spcBef>
              <a:buNone/>
              <a:defRPr sz="4080">
                <a:gradFill>
                  <a:gsLst>
                    <a:gs pos="1000">
                      <a:schemeClr val="bg2"/>
                    </a:gs>
                    <a:gs pos="98000">
                      <a:schemeClr val="bg2"/>
                    </a:gs>
                  </a:gsLst>
                  <a:lin ang="5400000" scaled="0"/>
                </a:gradFill>
                <a:latin typeface="+mj-lt"/>
              </a:defRPr>
            </a:lvl1pPr>
            <a:lvl2pPr marL="0" indent="0">
              <a:buNone/>
              <a:defRPr sz="2040">
                <a:gradFill>
                  <a:gsLst>
                    <a:gs pos="1000">
                      <a:schemeClr val="bg2"/>
                    </a:gs>
                    <a:gs pos="98000">
                      <a:schemeClr val="bg2"/>
                    </a:gs>
                  </a:gsLst>
                  <a:lin ang="5400000" scaled="0"/>
                </a:gradFill>
              </a:defRPr>
            </a:lvl2pPr>
            <a:lvl3pPr marL="238007" indent="0">
              <a:buNone/>
              <a:defRPr sz="2040">
                <a:gradFill>
                  <a:gsLst>
                    <a:gs pos="1000">
                      <a:schemeClr val="bg2"/>
                    </a:gs>
                    <a:gs pos="98000">
                      <a:schemeClr val="bg2"/>
                    </a:gs>
                  </a:gsLst>
                  <a:lin ang="5400000" scaled="0"/>
                </a:gradFill>
              </a:defRPr>
            </a:lvl3pPr>
            <a:lvl4pPr marL="466298" indent="0">
              <a:buNone/>
              <a:defRPr sz="2040">
                <a:gradFill>
                  <a:gsLst>
                    <a:gs pos="1000">
                      <a:schemeClr val="bg2"/>
                    </a:gs>
                    <a:gs pos="98000">
                      <a:schemeClr val="bg2"/>
                    </a:gs>
                  </a:gsLst>
                  <a:lin ang="5400000" scaled="0"/>
                </a:gradFill>
              </a:defRPr>
            </a:lvl4pPr>
            <a:lvl5pPr marL="707543" indent="0">
              <a:buNone/>
              <a:defRPr sz="204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5481" y="1476623"/>
            <a:ext cx="5504574" cy="2511229"/>
          </a:xfrm>
        </p:spPr>
        <p:txBody>
          <a:bodyPr/>
          <a:lstStyle>
            <a:lvl1pPr marL="0" indent="0">
              <a:spcBef>
                <a:spcPts val="1224"/>
              </a:spcBef>
              <a:buNone/>
              <a:defRPr lang="en-US" sz="4080" kern="1200" spc="-71" baseline="0" dirty="0" smtClean="0">
                <a:gradFill>
                  <a:gsLst>
                    <a:gs pos="1000">
                      <a:schemeClr val="bg2"/>
                    </a:gs>
                    <a:gs pos="98000">
                      <a:schemeClr val="bg2"/>
                    </a:gs>
                  </a:gsLst>
                  <a:lin ang="5400000" scaled="0"/>
                </a:gradFill>
                <a:latin typeface="+mj-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gradFill>
                  <a:gsLst>
                    <a:gs pos="1000">
                      <a:schemeClr val="bg2"/>
                    </a:gs>
                    <a:gs pos="98000">
                      <a:schemeClr val="bg2"/>
                    </a:gs>
                  </a:gsLst>
                  <a:lin ang="5400000" scaled="0"/>
                </a:gra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Slide Number Placeholder 9"/>
          <p:cNvSpPr>
            <a:spLocks noGrp="1"/>
          </p:cNvSpPr>
          <p:nvPr>
            <p:ph type="sldNum" sz="quarter" idx="13"/>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2109863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2398224"/>
          </a:xfrm>
        </p:spPr>
        <p:txBody>
          <a:bodyPr>
            <a:spAutoFit/>
          </a:bodyPr>
          <a:lstStyle>
            <a:lvl1pPr marL="297913" indent="-297913">
              <a:spcBef>
                <a:spcPts val="1224"/>
              </a:spcBef>
              <a:buClr>
                <a:schemeClr val="bg2"/>
              </a:buClr>
              <a:buSzPct val="100000"/>
              <a:buFont typeface="Wingdings" pitchFamily="2" charset="2"/>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531062" indent="-233149">
              <a:defRPr sz="2040"/>
            </a:lvl2pPr>
            <a:lvl3pPr marL="699447" indent="-168385">
              <a:tabLst/>
              <a:defRPr sz="2040"/>
            </a:lvl3pPr>
            <a:lvl4pPr marL="880786" indent="-181338">
              <a:defRPr/>
            </a:lvl4pPr>
            <a:lvl5pPr marL="1049171" indent="-16838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2817808"/>
          </a:xfrm>
        </p:spPr>
        <p:txBody>
          <a:bodyPr>
            <a:spAutoFit/>
          </a:bodyPr>
          <a:lstStyle>
            <a:lvl1pPr marL="346486" indent="-346486">
              <a:spcBef>
                <a:spcPts val="1224"/>
              </a:spcBef>
              <a:buClr>
                <a:schemeClr val="bg2"/>
              </a:buClr>
              <a:buFont typeface="Arial" pitchFamily="34" charset="0"/>
              <a:buChar char="•"/>
              <a:defRPr lang="en-US" sz="3672" kern="1200" spc="-71" baseline="0" dirty="0" smtClean="0">
                <a:gradFill>
                  <a:gsLst>
                    <a:gs pos="1250">
                      <a:schemeClr val="bg2"/>
                    </a:gs>
                    <a:gs pos="100000">
                      <a:schemeClr val="bg2"/>
                    </a:gs>
                  </a:gsLst>
                  <a:lin ang="5400000" scaled="0"/>
                </a:gradFill>
                <a:latin typeface="+mj-lt"/>
                <a:ea typeface="+mn-ea"/>
                <a:cs typeface="+mn-cs"/>
              </a:defRPr>
            </a:lvl1pPr>
            <a:lvl2pPr marL="647637" indent="-349724">
              <a:defRPr lang="en-US" sz="2040" kern="1200" spc="0" baseline="0" dirty="0" smtClean="0">
                <a:gradFill>
                  <a:gsLst>
                    <a:gs pos="1250">
                      <a:schemeClr val="bg2"/>
                    </a:gs>
                    <a:gs pos="100000">
                      <a:schemeClr val="bg2"/>
                    </a:gs>
                  </a:gsLst>
                  <a:lin ang="5400000" scaled="0"/>
                </a:gradFill>
                <a:latin typeface="+mn-lt"/>
                <a:ea typeface="+mn-ea"/>
                <a:cs typeface="+mn-cs"/>
              </a:defRPr>
            </a:lvl2pPr>
            <a:lvl3pPr marL="880786" indent="-349724">
              <a:defRPr lang="en-US" sz="2040" kern="1200" spc="0" baseline="0" dirty="0" smtClean="0">
                <a:gradFill>
                  <a:gsLst>
                    <a:gs pos="1250">
                      <a:schemeClr val="bg2"/>
                    </a:gs>
                    <a:gs pos="100000">
                      <a:schemeClr val="bg2"/>
                    </a:gs>
                  </a:gsLst>
                  <a:lin ang="5400000" scaled="0"/>
                </a:gradFill>
                <a:latin typeface="+mn-lt"/>
                <a:ea typeface="+mn-ea"/>
                <a:cs typeface="+mn-cs"/>
              </a:defRPr>
            </a:lvl3pPr>
            <a:lvl4pPr marL="1049171" indent="-349724">
              <a:defRPr lang="en-US" sz="2040" kern="1200" spc="0" baseline="0" dirty="0" smtClean="0">
                <a:gradFill>
                  <a:gsLst>
                    <a:gs pos="1250">
                      <a:schemeClr val="bg2"/>
                    </a:gs>
                    <a:gs pos="100000">
                      <a:schemeClr val="bg2"/>
                    </a:gs>
                  </a:gsLst>
                  <a:lin ang="5400000" scaled="0"/>
                </a:gradFill>
                <a:latin typeface="+mn-lt"/>
                <a:ea typeface="+mn-ea"/>
                <a:cs typeface="+mn-cs"/>
              </a:defRPr>
            </a:lvl4pPr>
            <a:lvl5pPr marL="1230509" indent="-349724">
              <a:defRPr lang="en-US" sz="2040" kern="1200" spc="0" baseline="0" dirty="0">
                <a:gradFill>
                  <a:gsLst>
                    <a:gs pos="1250">
                      <a:schemeClr val="bg2"/>
                    </a:gs>
                    <a:gs pos="100000">
                      <a:schemeClr val="bg2"/>
                    </a:gs>
                  </a:gsLst>
                  <a:lin ang="5400000" scaled="0"/>
                </a:gradFill>
                <a:latin typeface="+mn-lt"/>
                <a:ea typeface="+mn-ea"/>
                <a:cs typeface="+mn-cs"/>
              </a:defRPr>
            </a:lvl5pPr>
          </a:lstStyle>
          <a:p>
            <a:pPr marL="297913" marR="0" lvl="0"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Click to edit Master text styles</a:t>
            </a:r>
          </a:p>
          <a:p>
            <a:pPr marL="297913" marR="0" lvl="1"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Second level</a:t>
            </a:r>
          </a:p>
          <a:p>
            <a:pPr marL="297913" marR="0" lvl="2"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Third level</a:t>
            </a:r>
          </a:p>
          <a:p>
            <a:pPr marL="297913" marR="0" lvl="3"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Fourth level</a:t>
            </a:r>
          </a:p>
          <a:p>
            <a:pPr marL="297913" marR="0" lvl="4" indent="-297913" algn="l" defTabSz="932559" rtl="0" eaLnBrk="1" fontAlgn="auto" latinLnBrk="0" hangingPunct="1">
              <a:lnSpc>
                <a:spcPct val="90000"/>
              </a:lnSpc>
              <a:spcBef>
                <a:spcPts val="1224"/>
              </a:spcBef>
              <a:spcAft>
                <a:spcPts val="0"/>
              </a:spcAft>
              <a:buClr>
                <a:schemeClr val="bg2"/>
              </a:buClr>
              <a:buSzPct val="100000"/>
              <a:buFont typeface="Wingdings" pitchFamily="2" charset="2"/>
              <a:buChar char=""/>
              <a:tabLst/>
            </a:pPr>
            <a:r>
              <a:rPr lang="en-US"/>
              <a:t>Fifth level</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145933461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2"/>
            <a:ext cx="5543930" cy="1695079"/>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79517098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3127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10"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
        <p:nvSpPr>
          <p:cNvPr id="9" name="Content Placeholder 5"/>
          <p:cNvSpPr>
            <a:spLocks noGrp="1"/>
          </p:cNvSpPr>
          <p:nvPr>
            <p:ph sz="quarter" idx="13"/>
          </p:nvPr>
        </p:nvSpPr>
        <p:spPr>
          <a:xfrm>
            <a:off x="53127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6334860" y="0"/>
            <a:ext cx="6101615" cy="6994525"/>
          </a:xfrm>
        </p:spPr>
        <p:txBody>
          <a:bodyPr lIns="182880" anchor="ctr"/>
          <a:lstStyle>
            <a:lvl1pPr marL="0" indent="0" algn="l">
              <a:buNone/>
              <a:defRPr/>
            </a:lvl1pPr>
          </a:lstStyle>
          <a:p>
            <a:r>
              <a:rPr lang="en-US" dirty="0"/>
              <a:t>Click to insert photo.</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0852179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344429" y="1476623"/>
            <a:ext cx="5543930" cy="1201902"/>
          </a:xfrm>
          <a:prstGeom prst="rect">
            <a:avLst/>
          </a:prstGeom>
        </p:spPr>
        <p:txBody>
          <a:bodyPr>
            <a:noAutofit/>
          </a:bodyPr>
          <a:lstStyle>
            <a:lvl1pPr marL="0" indent="0">
              <a:buNone/>
              <a:defRPr sz="4080" b="0" cap="none" baseline="0">
                <a:gradFill>
                  <a:gsLst>
                    <a:gs pos="100000">
                      <a:schemeClr val="tx2"/>
                    </a:gs>
                    <a:gs pos="0">
                      <a:schemeClr val="tx2"/>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9" name="Content Placeholder 5"/>
          <p:cNvSpPr>
            <a:spLocks noGrp="1"/>
          </p:cNvSpPr>
          <p:nvPr>
            <p:ph sz="quarter" idx="13"/>
          </p:nvPr>
        </p:nvSpPr>
        <p:spPr>
          <a:xfrm>
            <a:off x="6344429" y="2789431"/>
            <a:ext cx="5554778" cy="621530"/>
          </a:xfrm>
          <a:prstGeom prst="rect">
            <a:avLst/>
          </a:prstGeom>
        </p:spPr>
        <p:txBody>
          <a:bodyPr>
            <a:noAutofit/>
          </a:bodyPr>
          <a:lstStyle>
            <a:lvl1pPr marL="0" indent="0">
              <a:spcBef>
                <a:spcPts val="1224"/>
              </a:spcBef>
              <a:buFont typeface="Arial" pitchFamily="34" charset="0"/>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6101615" cy="6994525"/>
          </a:xfrm>
        </p:spPr>
        <p:txBody>
          <a:bodyPr lIns="182880" anchor="ctr"/>
          <a:lstStyle>
            <a:lvl1pPr marL="0" indent="0" algn="l">
              <a:buNone/>
              <a:defRPr/>
            </a:lvl1pPr>
          </a:lstStyle>
          <a:p>
            <a:r>
              <a:rPr lang="en-US" dirty="0"/>
              <a:t>Click to insert photo.</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1296849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718" y="0"/>
            <a:ext cx="610809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31279" y="1476622"/>
            <a:ext cx="5338712" cy="1695079"/>
          </a:xfrm>
          <a:prstGeom prst="rect">
            <a:avLst/>
          </a:prstGeom>
        </p:spPr>
        <p:txBody>
          <a:bodyPr>
            <a:noAutofit/>
          </a:bodyPr>
          <a:lstStyle>
            <a:lvl1pPr marL="0" indent="0">
              <a:buNone/>
              <a:defRPr sz="4080" b="0" cap="none" baseline="0">
                <a:gradFill>
                  <a:gsLst>
                    <a:gs pos="100000">
                      <a:schemeClr val="bg1"/>
                    </a:gs>
                    <a:gs pos="0">
                      <a:schemeClr val="bg1"/>
                    </a:gs>
                  </a:gsLst>
                  <a:lin ang="5400000" scaled="0"/>
                </a:gradFill>
                <a:latin typeface="+mj-lt"/>
              </a:defRPr>
            </a:lvl1pPr>
            <a:lvl2pPr marL="621622" indent="0">
              <a:buNone/>
              <a:defRPr sz="2754" b="1"/>
            </a:lvl2pPr>
            <a:lvl3pPr marL="1243245" indent="0">
              <a:buNone/>
              <a:defRPr sz="2448" b="1"/>
            </a:lvl3pPr>
            <a:lvl4pPr marL="1864867" indent="0">
              <a:buNone/>
              <a:defRPr sz="2142" b="1"/>
            </a:lvl4pPr>
            <a:lvl5pPr marL="2486489" indent="0">
              <a:buNone/>
              <a:defRPr sz="2142" b="1"/>
            </a:lvl5pPr>
            <a:lvl6pPr marL="3108112" indent="0">
              <a:buNone/>
              <a:defRPr sz="2142" b="1"/>
            </a:lvl6pPr>
            <a:lvl7pPr marL="3729734" indent="0">
              <a:buNone/>
              <a:defRPr sz="2142" b="1"/>
            </a:lvl7pPr>
            <a:lvl8pPr marL="4351355" indent="0">
              <a:buNone/>
              <a:defRPr sz="2142" b="1"/>
            </a:lvl8pPr>
            <a:lvl9pPr marL="4972978" indent="0">
              <a:buNone/>
              <a:defRPr sz="2142" b="1"/>
            </a:lvl9pPr>
          </a:lstStyle>
          <a:p>
            <a:pPr lvl="0"/>
            <a:r>
              <a:rPr lang="en-US" dirty="0"/>
              <a:t>Click to edit Master text styles.</a:t>
            </a:r>
          </a:p>
        </p:txBody>
      </p:sp>
      <p:sp>
        <p:nvSpPr>
          <p:cNvPr id="6" name="Content Placeholder 5"/>
          <p:cNvSpPr>
            <a:spLocks noGrp="1"/>
          </p:cNvSpPr>
          <p:nvPr>
            <p:ph sz="quarter" idx="4"/>
          </p:nvPr>
        </p:nvSpPr>
        <p:spPr>
          <a:xfrm>
            <a:off x="6313878" y="1715387"/>
            <a:ext cx="5596178" cy="339016"/>
          </a:xfrm>
          <a:prstGeom prst="rect">
            <a:avLst/>
          </a:prstGeom>
        </p:spPr>
        <p:txBody>
          <a:bodyPr>
            <a:noAutofit/>
          </a:bodyPr>
          <a:lstStyle>
            <a:lvl1pPr marL="0" indent="0">
              <a:spcBef>
                <a:spcPts val="1224"/>
              </a:spcBef>
              <a:buNone/>
              <a:defRPr lang="en-US" sz="2040" kern="1200" spc="0" dirty="0" smtClean="0">
                <a:gradFill>
                  <a:gsLst>
                    <a:gs pos="100000">
                      <a:schemeClr val="bg2"/>
                    </a:gs>
                    <a:gs pos="0">
                      <a:schemeClr val="bg2"/>
                    </a:gs>
                  </a:gsLst>
                  <a:lin ang="5400000" scaled="0"/>
                </a:gradFill>
                <a:latin typeface="+mn-lt"/>
                <a:ea typeface="+mn-ea"/>
                <a:cs typeface="Segoe UI" pitchFamily="34" charset="0"/>
              </a:defRPr>
            </a:lvl1pPr>
            <a:lvl2pPr marL="932433" indent="-388514">
              <a:defRPr lang="en-US" sz="2142" kern="1200" dirty="0" smtClean="0">
                <a:solidFill>
                  <a:schemeClr val="bg2">
                    <a:lumMod val="50000"/>
                  </a:schemeClr>
                </a:solidFill>
                <a:latin typeface="+mn-lt"/>
                <a:ea typeface="+mn-ea"/>
                <a:cs typeface="Arial" pitchFamily="34" charset="0"/>
              </a:defRPr>
            </a:lvl2pPr>
            <a:lvl3pPr marL="932433" indent="-233108">
              <a:defRPr lang="en-US" sz="1938" kern="1200" dirty="0" smtClean="0">
                <a:solidFill>
                  <a:schemeClr val="bg2">
                    <a:lumMod val="50000"/>
                  </a:schemeClr>
                </a:solidFill>
                <a:latin typeface="+mn-lt"/>
                <a:ea typeface="+mn-ea"/>
                <a:cs typeface="Arial" pitchFamily="34" charset="0"/>
              </a:defRPr>
            </a:lvl3pPr>
            <a:lvl4pPr marL="1243245" indent="-233108">
              <a:defRPr lang="en-US" sz="1632" kern="1200" dirty="0" smtClean="0">
                <a:solidFill>
                  <a:schemeClr val="bg2">
                    <a:lumMod val="50000"/>
                  </a:schemeClr>
                </a:solidFill>
                <a:latin typeface="+mn-lt"/>
                <a:ea typeface="+mn-ea"/>
                <a:cs typeface="Arial" pitchFamily="34" charset="0"/>
              </a:defRPr>
            </a:lvl4pPr>
            <a:lvl5pPr marL="1476353" indent="-233108">
              <a:defRPr lang="en-US" sz="1632" kern="1200" dirty="0">
                <a:solidFill>
                  <a:schemeClr val="bg2">
                    <a:lumMod val="50000"/>
                  </a:schemeClr>
                </a:solidFill>
                <a:latin typeface="+mn-lt"/>
                <a:ea typeface="+mn-ea"/>
                <a:cs typeface="Arial" pitchFamily="34" charset="0"/>
              </a:defRPr>
            </a:lvl5pPr>
            <a:lvl6pPr>
              <a:defRPr sz="2142"/>
            </a:lvl6pPr>
            <a:lvl7pPr>
              <a:defRPr sz="2142"/>
            </a:lvl7pPr>
            <a:lvl8pPr>
              <a:defRPr sz="2142"/>
            </a:lvl8pPr>
            <a:lvl9pPr>
              <a:defRPr sz="2142"/>
            </a:lvl9pPr>
          </a:lstStyle>
          <a:p>
            <a:pPr lvl="0"/>
            <a:r>
              <a:rPr lang="en-US"/>
              <a:t>Click to edit Master text styles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2555655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26" Type="http://schemas.openxmlformats.org/officeDocument/2006/relationships/slideLayout" Target="../slideLayouts/slideLayout208.xml"/><Relationship Id="rId39" Type="http://schemas.openxmlformats.org/officeDocument/2006/relationships/slideLayout" Target="../slideLayouts/slideLayout221.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34" Type="http://schemas.openxmlformats.org/officeDocument/2006/relationships/slideLayout" Target="../slideLayouts/slideLayout216.xml"/><Relationship Id="rId42" Type="http://schemas.openxmlformats.org/officeDocument/2006/relationships/slideLayout" Target="../slideLayouts/slideLayout224.xml"/><Relationship Id="rId47" Type="http://schemas.openxmlformats.org/officeDocument/2006/relationships/image" Target="../media/image21.png"/><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5" Type="http://schemas.openxmlformats.org/officeDocument/2006/relationships/slideLayout" Target="../slideLayouts/slideLayout207.xml"/><Relationship Id="rId33" Type="http://schemas.openxmlformats.org/officeDocument/2006/relationships/slideLayout" Target="../slideLayouts/slideLayout215.xml"/><Relationship Id="rId38" Type="http://schemas.openxmlformats.org/officeDocument/2006/relationships/slideLayout" Target="../slideLayouts/slideLayout220.xml"/><Relationship Id="rId46" Type="http://schemas.openxmlformats.org/officeDocument/2006/relationships/theme" Target="../theme/theme10.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29" Type="http://schemas.openxmlformats.org/officeDocument/2006/relationships/slideLayout" Target="../slideLayouts/slideLayout211.xml"/><Relationship Id="rId41" Type="http://schemas.openxmlformats.org/officeDocument/2006/relationships/slideLayout" Target="../slideLayouts/slideLayout223.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slideLayout" Target="../slideLayouts/slideLayout206.xml"/><Relationship Id="rId32" Type="http://schemas.openxmlformats.org/officeDocument/2006/relationships/slideLayout" Target="../slideLayouts/slideLayout214.xml"/><Relationship Id="rId37" Type="http://schemas.openxmlformats.org/officeDocument/2006/relationships/slideLayout" Target="../slideLayouts/slideLayout219.xml"/><Relationship Id="rId40" Type="http://schemas.openxmlformats.org/officeDocument/2006/relationships/slideLayout" Target="../slideLayouts/slideLayout222.xml"/><Relationship Id="rId45" Type="http://schemas.openxmlformats.org/officeDocument/2006/relationships/slideLayout" Target="../slideLayouts/slideLayout227.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28" Type="http://schemas.openxmlformats.org/officeDocument/2006/relationships/slideLayout" Target="../slideLayouts/slideLayout210.xml"/><Relationship Id="rId36" Type="http://schemas.openxmlformats.org/officeDocument/2006/relationships/slideLayout" Target="../slideLayouts/slideLayout218.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31" Type="http://schemas.openxmlformats.org/officeDocument/2006/relationships/slideLayout" Target="../slideLayouts/slideLayout213.xml"/><Relationship Id="rId44" Type="http://schemas.openxmlformats.org/officeDocument/2006/relationships/slideLayout" Target="../slideLayouts/slideLayout226.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 Id="rId27" Type="http://schemas.openxmlformats.org/officeDocument/2006/relationships/slideLayout" Target="../slideLayouts/slideLayout209.xml"/><Relationship Id="rId30" Type="http://schemas.openxmlformats.org/officeDocument/2006/relationships/slideLayout" Target="../slideLayouts/slideLayout212.xml"/><Relationship Id="rId35" Type="http://schemas.openxmlformats.org/officeDocument/2006/relationships/slideLayout" Target="../slideLayouts/slideLayout217.xml"/><Relationship Id="rId43" Type="http://schemas.openxmlformats.org/officeDocument/2006/relationships/slideLayout" Target="../slideLayouts/slideLayout22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theme" Target="../theme/theme11.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41" Type="http://schemas.openxmlformats.org/officeDocument/2006/relationships/slideLayout" Target="../slideLayouts/slideLayout296.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image" Target="../media/image21.png"/><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theme" Target="../theme/theme12.xml"/><Relationship Id="rId8" Type="http://schemas.openxmlformats.org/officeDocument/2006/relationships/slideLayout" Target="../slideLayouts/slideLayout26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33.xml"/><Relationship Id="rId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image" Target="../media/image9.png"/><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image" Target="../media/image8.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theme" Target="../theme/theme6.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image" Target="../media/image21.png"/><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theme" Target="../theme/theme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image" Target="../media/image21.png"/><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theme" Target="../theme/theme9.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2"/>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882608"/>
      </p:ext>
    </p:extLst>
  </p:cSld>
  <p:clrMap bg1="lt1" tx1="dk1" bg2="lt2" tx2="dk2" accent1="accent1" accent2="accent2" accent3="accent3" accent4="accent4" accent5="accent5" accent6="accent6" hlink="hlink" folHlink="folHlink"/>
  <p:sldLayoutIdLst>
    <p:sldLayoutId id="2147484377" r:id="rId1"/>
    <p:sldLayoutId id="2147484378" r:id="rId2"/>
    <p:sldLayoutId id="2147484379" r:id="rId3"/>
    <p:sldLayoutId id="2147484380" r:id="rId4"/>
    <p:sldLayoutId id="2147484381" r:id="rId5"/>
    <p:sldLayoutId id="2147484382" r:id="rId6"/>
    <p:sldLayoutId id="2147484383" r:id="rId7"/>
    <p:sldLayoutId id="2147484384" r:id="rId8"/>
    <p:sldLayoutId id="2147484385" r:id="rId9"/>
    <p:sldLayoutId id="2147484386" r:id="rId10"/>
    <p:sldLayoutId id="2147484387" r:id="rId11"/>
    <p:sldLayoutId id="2147484388" r:id="rId12"/>
    <p:sldLayoutId id="2147484389" r:id="rId13"/>
    <p:sldLayoutId id="2147484390" r:id="rId14"/>
    <p:sldLayoutId id="2147484391" r:id="rId15"/>
    <p:sldLayoutId id="2147484392" r:id="rId16"/>
    <p:sldLayoutId id="2147484393" r:id="rId17"/>
    <p:sldLayoutId id="2147484394" r:id="rId18"/>
    <p:sldLayoutId id="2147484395" r:id="rId19"/>
    <p:sldLayoutId id="2147484396" r:id="rId20"/>
    <p:sldLayoutId id="2147484397" r:id="rId21"/>
    <p:sldLayoutId id="2147484401" r:id="rId22"/>
    <p:sldLayoutId id="2147484398" r:id="rId23"/>
    <p:sldLayoutId id="2147484669" r:id="rId24"/>
    <p:sldLayoutId id="2147484670" r:id="rId25"/>
    <p:sldLayoutId id="2147484672" r:id="rId26"/>
    <p:sldLayoutId id="2147484832" r:id="rId27"/>
    <p:sldLayoutId id="2147484833" r:id="rId28"/>
    <p:sldLayoutId id="2147484834" r:id="rId29"/>
    <p:sldLayoutId id="2147484835" r:id="rId30"/>
    <p:sldLayoutId id="2147484836" r:id="rId31"/>
    <p:sldLayoutId id="2147484837" r:id="rId32"/>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000000"/>
          </p15:clr>
        </p15:guide>
        <p15:guide id="2" pos="749" userDrawn="1">
          <p15:clr>
            <a:srgbClr val="000000"/>
          </p15:clr>
        </p15:guide>
        <p15:guide id="3" pos="1325" userDrawn="1">
          <p15:clr>
            <a:srgbClr val="000000"/>
          </p15:clr>
        </p15:guide>
        <p15:guide id="4" pos="1901" userDrawn="1">
          <p15:clr>
            <a:srgbClr val="000000"/>
          </p15:clr>
        </p15:guide>
        <p15:guide id="5" pos="2477" userDrawn="1">
          <p15:clr>
            <a:srgbClr val="000000"/>
          </p15:clr>
        </p15:guide>
        <p15:guide id="6" pos="3053" userDrawn="1">
          <p15:clr>
            <a:srgbClr val="000000"/>
          </p15:clr>
        </p15:guide>
        <p15:guide id="7" pos="3629" userDrawn="1">
          <p15:clr>
            <a:srgbClr val="000000"/>
          </p15:clr>
        </p15:guide>
        <p15:guide id="8" pos="4205" userDrawn="1">
          <p15:clr>
            <a:srgbClr val="000000"/>
          </p15:clr>
        </p15:guide>
        <p15:guide id="9" pos="4781" userDrawn="1">
          <p15:clr>
            <a:srgbClr val="000000"/>
          </p15:clr>
        </p15:guide>
        <p15:guide id="10" pos="5357" userDrawn="1">
          <p15:clr>
            <a:srgbClr val="000000"/>
          </p15:clr>
        </p15:guide>
        <p15:guide id="11" pos="5933" userDrawn="1">
          <p15:clr>
            <a:srgbClr val="000000"/>
          </p15:clr>
        </p15:guide>
        <p15:guide id="12" pos="6509" userDrawn="1">
          <p15:clr>
            <a:srgbClr val="000000"/>
          </p15:clr>
        </p15:guide>
        <p15:guide id="13" pos="7085" userDrawn="1">
          <p15:clr>
            <a:srgbClr val="000000"/>
          </p15:clr>
        </p15:guide>
        <p15:guide id="14" pos="7661" userDrawn="1">
          <p15:clr>
            <a:srgbClr val="000000"/>
          </p15:clr>
        </p15:guide>
        <p15:guide id="15" orient="horz" pos="174" userDrawn="1">
          <p15:clr>
            <a:srgbClr val="000000"/>
          </p15:clr>
        </p15:guide>
        <p15:guide id="16" orient="horz" pos="756" userDrawn="1">
          <p15:clr>
            <a:srgbClr val="000000"/>
          </p15:clr>
        </p15:guide>
        <p15:guide id="17" orient="horz" pos="1332" userDrawn="1">
          <p15:clr>
            <a:srgbClr val="000000"/>
          </p15:clr>
        </p15:guide>
        <p15:guide id="18" orient="horz" pos="1908" userDrawn="1">
          <p15:clr>
            <a:srgbClr val="000000"/>
          </p15:clr>
        </p15:guide>
        <p15:guide id="19" orient="horz" pos="2484" userDrawn="1">
          <p15:clr>
            <a:srgbClr val="000000"/>
          </p15:clr>
        </p15:guide>
        <p15:guide id="20" orient="horz" pos="3060" userDrawn="1">
          <p15:clr>
            <a:srgbClr val="000000"/>
          </p15:clr>
        </p15:guide>
        <p15:guide id="21" orient="horz" pos="3642" userDrawn="1">
          <p15:clr>
            <a:srgbClr val="000000"/>
          </p15:clr>
        </p15:guide>
        <p15:guide id="22" orient="horz" pos="4212" userDrawn="1">
          <p15:clr>
            <a:srgbClr val="000000"/>
          </p15:clr>
        </p15:guide>
        <p15:guide id="23" orient="horz" pos="302" userDrawn="1">
          <p15:clr>
            <a:srgbClr val="5ACBF0"/>
          </p15:clr>
        </p15:guide>
        <p15:guide id="24" pos="288" userDrawn="1">
          <p15:clr>
            <a:srgbClr val="5ACBF0"/>
          </p15:clr>
        </p15:guide>
        <p15:guide id="25" orient="horz" pos="4104" userDrawn="1">
          <p15:clr>
            <a:srgbClr val="5ACBF0"/>
          </p15:clr>
        </p15:guide>
        <p15:guide id="26" pos="7546"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4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879137232"/>
      </p:ext>
    </p:extLst>
  </p:cSld>
  <p:clrMap bg1="dk1" tx1="lt1" bg2="dk2" tx2="lt2" accent1="accent1" accent2="accent2" accent3="accent3" accent4="accent4" accent5="accent5" accent6="accent6" hlink="hlink" folHlink="folHlink"/>
  <p:sldLayoutIdLst>
    <p:sldLayoutId id="2147484710" r:id="rId1"/>
    <p:sldLayoutId id="2147484711" r:id="rId2"/>
    <p:sldLayoutId id="2147484712" r:id="rId3"/>
    <p:sldLayoutId id="2147484713" r:id="rId4"/>
    <p:sldLayoutId id="2147484714" r:id="rId5"/>
    <p:sldLayoutId id="2147484715" r:id="rId6"/>
    <p:sldLayoutId id="2147484716" r:id="rId7"/>
    <p:sldLayoutId id="2147484717" r:id="rId8"/>
    <p:sldLayoutId id="2147484718" r:id="rId9"/>
    <p:sldLayoutId id="2147484719" r:id="rId10"/>
    <p:sldLayoutId id="2147484720" r:id="rId11"/>
    <p:sldLayoutId id="2147484721" r:id="rId12"/>
    <p:sldLayoutId id="2147484722" r:id="rId13"/>
    <p:sldLayoutId id="2147484723" r:id="rId14"/>
    <p:sldLayoutId id="2147484724" r:id="rId15"/>
    <p:sldLayoutId id="2147484725" r:id="rId16"/>
    <p:sldLayoutId id="2147484726" r:id="rId17"/>
    <p:sldLayoutId id="2147484727" r:id="rId18"/>
    <p:sldLayoutId id="2147484728" r:id="rId19"/>
    <p:sldLayoutId id="2147484729" r:id="rId20"/>
    <p:sldLayoutId id="2147484730" r:id="rId21"/>
    <p:sldLayoutId id="2147484731" r:id="rId22"/>
    <p:sldLayoutId id="2147484732" r:id="rId23"/>
    <p:sldLayoutId id="2147484733" r:id="rId24"/>
    <p:sldLayoutId id="2147484734" r:id="rId25"/>
    <p:sldLayoutId id="2147484735" r:id="rId26"/>
    <p:sldLayoutId id="2147484736" r:id="rId27"/>
    <p:sldLayoutId id="2147484737" r:id="rId28"/>
    <p:sldLayoutId id="2147484738" r:id="rId29"/>
    <p:sldLayoutId id="2147484739" r:id="rId30"/>
    <p:sldLayoutId id="2147484740" r:id="rId31"/>
    <p:sldLayoutId id="2147484741" r:id="rId32"/>
    <p:sldLayoutId id="2147484742" r:id="rId33"/>
    <p:sldLayoutId id="2147484743" r:id="rId34"/>
    <p:sldLayoutId id="2147484744" r:id="rId35"/>
    <p:sldLayoutId id="2147484745" r:id="rId36"/>
    <p:sldLayoutId id="2147484746" r:id="rId37"/>
    <p:sldLayoutId id="2147484747" r:id="rId38"/>
    <p:sldLayoutId id="2147484748" r:id="rId39"/>
    <p:sldLayoutId id="2147484749" r:id="rId40"/>
    <p:sldLayoutId id="2147484750" r:id="rId41"/>
    <p:sldLayoutId id="2147484751" r:id="rId42"/>
    <p:sldLayoutId id="2147484752" r:id="rId43"/>
    <p:sldLayoutId id="2147484753" r:id="rId44"/>
    <p:sldLayoutId id="2147484754" r:id="rId45"/>
  </p:sldLayoutIdLst>
  <mc:AlternateContent xmlns:mc="http://schemas.openxmlformats.org/markup-compatibility/2006" xmlns:p14="http://schemas.microsoft.com/office/powerpoint/2010/main">
    <mc:Choice Requires="p14">
      <p:transition spd="slow" p14:dur="3400" advClick="0" advTm="12000">
        <p14:reveal/>
      </p:transition>
    </mc:Choice>
    <mc:Fallback xmlns="">
      <p:transition spd="slow" advClick="0" advTm="12000">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830" y="296103"/>
            <a:ext cx="11375536" cy="762786"/>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4054950"/>
      </p:ext>
    </p:extLst>
  </p:cSld>
  <p:clrMap bg1="lt1" tx1="dk1" bg2="lt2" tx2="dk2" accent1="accent1" accent2="accent2" accent3="accent3" accent4="accent4" accent5="accent5" accent6="accent6" hlink="hlink" folHlink="folHlink"/>
  <p:sldLayoutIdLst>
    <p:sldLayoutId id="2147484756" r:id="rId1"/>
    <p:sldLayoutId id="2147484757" r:id="rId2"/>
    <p:sldLayoutId id="2147484758" r:id="rId3"/>
    <p:sldLayoutId id="2147484759" r:id="rId4"/>
    <p:sldLayoutId id="2147484760" r:id="rId5"/>
    <p:sldLayoutId id="2147484761" r:id="rId6"/>
    <p:sldLayoutId id="2147484762" r:id="rId7"/>
    <p:sldLayoutId id="2147484763" r:id="rId8"/>
    <p:sldLayoutId id="2147484764" r:id="rId9"/>
    <p:sldLayoutId id="2147484765" r:id="rId10"/>
    <p:sldLayoutId id="2147484766" r:id="rId11"/>
    <p:sldLayoutId id="2147484767" r:id="rId12"/>
    <p:sldLayoutId id="2147484768" r:id="rId13"/>
    <p:sldLayoutId id="2147484769" r:id="rId14"/>
    <p:sldLayoutId id="2147484770" r:id="rId15"/>
    <p:sldLayoutId id="2147484771" r:id="rId16"/>
    <p:sldLayoutId id="2147484772" r:id="rId17"/>
    <p:sldLayoutId id="2147484773" r:id="rId18"/>
    <p:sldLayoutId id="2147484774" r:id="rId19"/>
    <p:sldLayoutId id="2147484775" r:id="rId20"/>
    <p:sldLayoutId id="2147484776" r:id="rId21"/>
    <p:sldLayoutId id="2147484777" r:id="rId22"/>
    <p:sldLayoutId id="2147484778" r:id="rId23"/>
    <p:sldLayoutId id="2147484779" r:id="rId24"/>
    <p:sldLayoutId id="2147484780" r:id="rId25"/>
    <p:sldLayoutId id="2147484781" r:id="rId26"/>
    <p:sldLayoutId id="2147484782" r:id="rId27"/>
    <p:sldLayoutId id="2147484783" r:id="rId28"/>
  </p:sldLayoutIdLst>
  <p:transition>
    <p:fade/>
  </p:transition>
  <p:hf hdr="0" ftr="0" dt="0"/>
  <p:txStyles>
    <p:titleStyle>
      <a:lvl1pPr algn="l" defTabSz="932190" rtl="0" eaLnBrk="1" latinLnBrk="0" hangingPunct="1">
        <a:lnSpc>
          <a:spcPct val="90000"/>
        </a:lnSpc>
        <a:spcBef>
          <a:spcPct val="0"/>
        </a:spcBef>
        <a:buNone/>
        <a:defRPr lang="en-US" sz="5504"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349" marR="0" indent="-346349" algn="l" defTabSz="932190" rtl="0" eaLnBrk="1" fontAlgn="auto" latinLnBrk="0" hangingPunct="1">
        <a:lnSpc>
          <a:spcPct val="90000"/>
        </a:lnSpc>
        <a:spcBef>
          <a:spcPct val="20000"/>
        </a:spcBef>
        <a:spcAft>
          <a:spcPts val="0"/>
        </a:spcAft>
        <a:buClrTx/>
        <a:buSzPct val="80000"/>
        <a:buFont typeface="Arial" pitchFamily="34" charset="0"/>
        <a:buChar char="•"/>
        <a:tabLst/>
        <a:defRPr sz="3671" kern="1200" spc="-71" baseline="0">
          <a:gradFill>
            <a:gsLst>
              <a:gs pos="1250">
                <a:schemeClr val="bg2"/>
              </a:gs>
              <a:gs pos="100000">
                <a:schemeClr val="bg2"/>
              </a:gs>
            </a:gsLst>
            <a:lin ang="5400000" scaled="0"/>
          </a:gradFill>
          <a:latin typeface="+mj-lt"/>
          <a:ea typeface="+mn-ea"/>
          <a:cs typeface="+mn-cs"/>
        </a:defRPr>
      </a:lvl1pPr>
      <a:lvl2pPr marL="584261" marR="0" indent="-237913" algn="l" defTabSz="932190" rtl="0" eaLnBrk="1" fontAlgn="auto" latinLnBrk="0" hangingPunct="1">
        <a:lnSpc>
          <a:spcPct val="90000"/>
        </a:lnSpc>
        <a:spcBef>
          <a:spcPct val="20000"/>
        </a:spcBef>
        <a:spcAft>
          <a:spcPts val="0"/>
        </a:spcAft>
        <a:buClrTx/>
        <a:buSzPct val="90000"/>
        <a:buFont typeface="Wingdings" pitchFamily="2" charset="2"/>
        <a:buChar char=""/>
        <a:tabLst/>
        <a:defRPr sz="2447" kern="1200" spc="0" baseline="0">
          <a:gradFill>
            <a:gsLst>
              <a:gs pos="1250">
                <a:schemeClr val="bg2"/>
              </a:gs>
              <a:gs pos="100000">
                <a:schemeClr val="bg2"/>
              </a:gs>
            </a:gsLst>
            <a:lin ang="5400000" scaled="0"/>
          </a:gradFill>
          <a:latin typeface="+mn-lt"/>
          <a:ea typeface="+mn-ea"/>
          <a:cs typeface="+mn-cs"/>
        </a:defRPr>
      </a:lvl2pPr>
      <a:lvl3pPr marL="814080"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814080" algn="l"/>
        </a:tabLst>
        <a:defRPr sz="2447" kern="1200" spc="0" baseline="0">
          <a:gradFill>
            <a:gsLst>
              <a:gs pos="1250">
                <a:schemeClr val="bg2"/>
              </a:gs>
              <a:gs pos="100000">
                <a:schemeClr val="bg2"/>
              </a:gs>
            </a:gsLst>
            <a:lin ang="5400000" scaled="0"/>
          </a:gradFill>
          <a:latin typeface="+mn-lt"/>
          <a:ea typeface="+mn-ea"/>
          <a:cs typeface="+mn-cs"/>
        </a:defRPr>
      </a:lvl3pPr>
      <a:lvl4pPr marL="1050375" marR="0" indent="-236293" algn="l" defTabSz="932190" rtl="0" eaLnBrk="1" fontAlgn="auto" latinLnBrk="0" hangingPunct="1">
        <a:lnSpc>
          <a:spcPct val="90000"/>
        </a:lnSpc>
        <a:spcBef>
          <a:spcPct val="20000"/>
        </a:spcBef>
        <a:spcAft>
          <a:spcPts val="0"/>
        </a:spcAft>
        <a:buClrTx/>
        <a:buSzPct val="90000"/>
        <a:buFont typeface="Wingdings" pitchFamily="2" charset="2"/>
        <a:buChar char=""/>
        <a:tabLst/>
        <a:defRPr sz="2039" kern="1200" spc="0" baseline="0">
          <a:gradFill>
            <a:gsLst>
              <a:gs pos="1250">
                <a:schemeClr val="bg2"/>
              </a:gs>
              <a:gs pos="100000">
                <a:schemeClr val="bg2"/>
              </a:gs>
            </a:gsLst>
            <a:lin ang="5400000" scaled="0"/>
          </a:gradFill>
          <a:latin typeface="+mn-lt"/>
          <a:ea typeface="+mn-ea"/>
          <a:cs typeface="+mn-cs"/>
        </a:defRPr>
      </a:lvl4pPr>
      <a:lvl5pPr marL="1280195" marR="0" indent="-229820" algn="l" defTabSz="932190" rtl="0" eaLnBrk="1" fontAlgn="auto" latinLnBrk="0" hangingPunct="1">
        <a:lnSpc>
          <a:spcPct val="90000"/>
        </a:lnSpc>
        <a:spcBef>
          <a:spcPct val="20000"/>
        </a:spcBef>
        <a:spcAft>
          <a:spcPts val="0"/>
        </a:spcAft>
        <a:buClrTx/>
        <a:buSzPct val="90000"/>
        <a:buFont typeface="Wingdings" pitchFamily="2" charset="2"/>
        <a:buChar char=""/>
        <a:tabLst>
          <a:tab pos="1280195" algn="l"/>
        </a:tabLst>
        <a:defRPr sz="2039" kern="1200" spc="0" baseline="0">
          <a:gradFill>
            <a:gsLst>
              <a:gs pos="1250">
                <a:schemeClr val="bg2"/>
              </a:gs>
              <a:gs pos="100000">
                <a:schemeClr val="bg2"/>
              </a:gs>
            </a:gsLst>
            <a:lin ang="5400000" scaled="0"/>
          </a:gradFill>
          <a:latin typeface="+mn-lt"/>
          <a:ea typeface="+mn-ea"/>
          <a:cs typeface="+mn-cs"/>
        </a:defRPr>
      </a:lvl5pPr>
      <a:lvl6pPr marL="2563523"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617"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712"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808" indent="-233048" algn="l" defTabSz="932190"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32190" rtl="0" eaLnBrk="1" latinLnBrk="0" hangingPunct="1">
        <a:defRPr sz="1835" kern="1200">
          <a:solidFill>
            <a:schemeClr val="tx1"/>
          </a:solidFill>
          <a:latin typeface="+mn-lt"/>
          <a:ea typeface="+mn-ea"/>
          <a:cs typeface="+mn-cs"/>
        </a:defRPr>
      </a:lvl1pPr>
      <a:lvl2pPr marL="466095" algn="l" defTabSz="932190" rtl="0" eaLnBrk="1" latinLnBrk="0" hangingPunct="1">
        <a:defRPr sz="1835" kern="1200">
          <a:solidFill>
            <a:schemeClr val="tx1"/>
          </a:solidFill>
          <a:latin typeface="+mn-lt"/>
          <a:ea typeface="+mn-ea"/>
          <a:cs typeface="+mn-cs"/>
        </a:defRPr>
      </a:lvl2pPr>
      <a:lvl3pPr marL="932190" algn="l" defTabSz="932190" rtl="0" eaLnBrk="1" latinLnBrk="0" hangingPunct="1">
        <a:defRPr sz="1835" kern="1200">
          <a:solidFill>
            <a:schemeClr val="tx1"/>
          </a:solidFill>
          <a:latin typeface="+mn-lt"/>
          <a:ea typeface="+mn-ea"/>
          <a:cs typeface="+mn-cs"/>
        </a:defRPr>
      </a:lvl3pPr>
      <a:lvl4pPr marL="1398285" algn="l" defTabSz="932190" rtl="0" eaLnBrk="1" latinLnBrk="0" hangingPunct="1">
        <a:defRPr sz="1835" kern="1200">
          <a:solidFill>
            <a:schemeClr val="tx1"/>
          </a:solidFill>
          <a:latin typeface="+mn-lt"/>
          <a:ea typeface="+mn-ea"/>
          <a:cs typeface="+mn-cs"/>
        </a:defRPr>
      </a:lvl4pPr>
      <a:lvl5pPr marL="1864380" algn="l" defTabSz="932190" rtl="0" eaLnBrk="1" latinLnBrk="0" hangingPunct="1">
        <a:defRPr sz="1835" kern="1200">
          <a:solidFill>
            <a:schemeClr val="tx1"/>
          </a:solidFill>
          <a:latin typeface="+mn-lt"/>
          <a:ea typeface="+mn-ea"/>
          <a:cs typeface="+mn-cs"/>
        </a:defRPr>
      </a:lvl5pPr>
      <a:lvl6pPr marL="2330476" algn="l" defTabSz="932190" rtl="0" eaLnBrk="1" latinLnBrk="0" hangingPunct="1">
        <a:defRPr sz="1835" kern="1200">
          <a:solidFill>
            <a:schemeClr val="tx1"/>
          </a:solidFill>
          <a:latin typeface="+mn-lt"/>
          <a:ea typeface="+mn-ea"/>
          <a:cs typeface="+mn-cs"/>
        </a:defRPr>
      </a:lvl6pPr>
      <a:lvl7pPr marL="2796569" algn="l" defTabSz="932190" rtl="0" eaLnBrk="1" latinLnBrk="0" hangingPunct="1">
        <a:defRPr sz="1835" kern="1200">
          <a:solidFill>
            <a:schemeClr val="tx1"/>
          </a:solidFill>
          <a:latin typeface="+mn-lt"/>
          <a:ea typeface="+mn-ea"/>
          <a:cs typeface="+mn-cs"/>
        </a:defRPr>
      </a:lvl7pPr>
      <a:lvl8pPr marL="3262664" algn="l" defTabSz="932190" rtl="0" eaLnBrk="1" latinLnBrk="0" hangingPunct="1">
        <a:defRPr sz="1835" kern="1200">
          <a:solidFill>
            <a:schemeClr val="tx1"/>
          </a:solidFill>
          <a:latin typeface="+mn-lt"/>
          <a:ea typeface="+mn-ea"/>
          <a:cs typeface="+mn-cs"/>
        </a:defRPr>
      </a:lvl8pPr>
      <a:lvl9pPr marL="3728759" algn="l" defTabSz="932190"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000000"/>
          </p15:clr>
        </p15:guide>
        <p15:guide id="2" pos="749">
          <p15:clr>
            <a:srgbClr val="000000"/>
          </p15:clr>
        </p15:guide>
        <p15:guide id="3" pos="1325">
          <p15:clr>
            <a:srgbClr val="000000"/>
          </p15:clr>
        </p15:guide>
        <p15:guide id="4" pos="1901">
          <p15:clr>
            <a:srgbClr val="000000"/>
          </p15:clr>
        </p15:guide>
        <p15:guide id="5" pos="2477">
          <p15:clr>
            <a:srgbClr val="000000"/>
          </p15:clr>
        </p15:guide>
        <p15:guide id="6" pos="3053">
          <p15:clr>
            <a:srgbClr val="000000"/>
          </p15:clr>
        </p15:guide>
        <p15:guide id="7" pos="3629">
          <p15:clr>
            <a:srgbClr val="000000"/>
          </p15:clr>
        </p15:guide>
        <p15:guide id="8" pos="4205">
          <p15:clr>
            <a:srgbClr val="000000"/>
          </p15:clr>
        </p15:guide>
        <p15:guide id="9" pos="4781">
          <p15:clr>
            <a:srgbClr val="000000"/>
          </p15:clr>
        </p15:guide>
        <p15:guide id="10" pos="5357">
          <p15:clr>
            <a:srgbClr val="000000"/>
          </p15:clr>
        </p15:guide>
        <p15:guide id="11" pos="5933">
          <p15:clr>
            <a:srgbClr val="000000"/>
          </p15:clr>
        </p15:guide>
        <p15:guide id="12" pos="6509">
          <p15:clr>
            <a:srgbClr val="000000"/>
          </p15:clr>
        </p15:guide>
        <p15:guide id="13" pos="7085">
          <p15:clr>
            <a:srgbClr val="000000"/>
          </p15:clr>
        </p15:guide>
        <p15:guide id="14" pos="7661">
          <p15:clr>
            <a:srgbClr val="000000"/>
          </p15:clr>
        </p15:guide>
        <p15:guide id="15" orient="horz" pos="174">
          <p15:clr>
            <a:srgbClr val="000000"/>
          </p15:clr>
        </p15:guide>
        <p15:guide id="16" orient="horz" pos="756">
          <p15:clr>
            <a:srgbClr val="000000"/>
          </p15:clr>
        </p15:guide>
        <p15:guide id="17" orient="horz" pos="1332">
          <p15:clr>
            <a:srgbClr val="000000"/>
          </p15:clr>
        </p15:guide>
        <p15:guide id="18" orient="horz" pos="1908">
          <p15:clr>
            <a:srgbClr val="000000"/>
          </p15:clr>
        </p15:guide>
        <p15:guide id="19" orient="horz" pos="2484">
          <p15:clr>
            <a:srgbClr val="000000"/>
          </p15:clr>
        </p15:guide>
        <p15:guide id="20" orient="horz" pos="3060">
          <p15:clr>
            <a:srgbClr val="000000"/>
          </p15:clr>
        </p15:guide>
        <p15:guide id="21" orient="horz" pos="3642">
          <p15:clr>
            <a:srgbClr val="000000"/>
          </p15:clr>
        </p15:guide>
        <p15:guide id="22" orient="horz" pos="4212">
          <p15:clr>
            <a:srgbClr val="000000"/>
          </p15:clr>
        </p15:guide>
        <p15:guide id="23" orient="horz" pos="302">
          <p15:clr>
            <a:srgbClr val="5ACBF0"/>
          </p15:clr>
        </p15:guide>
        <p15:guide id="24" pos="288">
          <p15:clr>
            <a:srgbClr val="5ACBF0"/>
          </p15:clr>
        </p15:guide>
        <p15:guide id="25" orient="horz" pos="4104">
          <p15:clr>
            <a:srgbClr val="5ACBF0"/>
          </p15:clr>
        </p15:guide>
        <p15:guide id="26" pos="7546">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defRPr lang="en-US" sz="1400" smtClean="0">
                <a:gradFill>
                  <a:gsLst>
                    <a:gs pos="8367">
                      <a:srgbClr val="000000"/>
                    </a:gs>
                    <a:gs pos="31000">
                      <a:srgbClr val="000000"/>
                    </a:gs>
                  </a:gsLst>
                  <a:lin ang="5400000" scaled="0"/>
                </a:gradFill>
              </a:defRPr>
            </a:lvl1pPr>
          </a:lstStyle>
          <a:p>
            <a:pPr algn="r"/>
            <a:r>
              <a:rPr lang="en-US" dirty="0"/>
              <a:t>&lt;</a:t>
            </a:r>
            <a:r>
              <a:rPr lang="en-US" b="1" dirty="0"/>
              <a:t>#</a:t>
            </a:r>
            <a:r>
              <a:rPr lang="en-US" dirty="0"/>
              <a:t>&gt;&lt;Section title goes here&gt;</a:t>
            </a:r>
          </a:p>
        </p:txBody>
      </p:sp>
      <p:sp>
        <p:nvSpPr>
          <p:cNvPr id="5" name="Date Placeholder 4"/>
          <p:cNvSpPr>
            <a:spLocks noGrp="1"/>
          </p:cNvSpPr>
          <p:nvPr>
            <p:ph type="dt" sz="half" idx="2"/>
          </p:nvPr>
        </p:nvSpPr>
        <p:spPr>
          <a:xfrm>
            <a:off x="4819650"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spTree>
    <p:extLst>
      <p:ext uri="{BB962C8B-B14F-4D97-AF65-F5344CB8AC3E}">
        <p14:creationId xmlns:p14="http://schemas.microsoft.com/office/powerpoint/2010/main" val="14764130"/>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1509354847"/>
      </p:ext>
    </p:extLst>
  </p:cSld>
  <p:clrMap bg1="dk1" tx1="lt1" bg2="dk2" tx2="lt2" accent1="accent1" accent2="accent2" accent3="accent3" accent4="accent4" accent5="accent5" accent6="accent6" hlink="hlink" folHlink="folHlink"/>
  <p:sldLayoutIdLst>
    <p:sldLayoutId id="2147484477" r:id="rId1"/>
  </p:sldLayoutIdLst>
  <p:transition>
    <p:fade/>
  </p:transition>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tx1"/>
        </a:buClr>
        <a:buSzPct val="100000"/>
        <a:buFontTx/>
        <a:buBlip>
          <a:blip r:embed="rId4"/>
        </a:buBlip>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5801005"/>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Lst>
  <p:transition>
    <p:fade/>
  </p:transition>
  <p:hf hdr="0" ftr="0" dt="0"/>
  <p:txStyles>
    <p:titleStyle>
      <a:lvl1pPr algn="l" defTabSz="932570"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91" marR="0" indent="-346491" algn="l" defTabSz="932570"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9" marR="0" indent="-238010" algn="l" defTabSz="932570"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13"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814413" algn="l"/>
        </a:tabLst>
        <a:defRPr sz="2448" kern="1200" spc="0" baseline="0">
          <a:gradFill>
            <a:gsLst>
              <a:gs pos="1250">
                <a:schemeClr val="bg2"/>
              </a:gs>
              <a:gs pos="100000">
                <a:schemeClr val="bg2"/>
              </a:gs>
            </a:gsLst>
            <a:lin ang="5400000" scaled="0"/>
          </a:gradFill>
          <a:latin typeface="+mn-lt"/>
          <a:ea typeface="+mn-ea"/>
          <a:cs typeface="+mn-cs"/>
        </a:defRPr>
      </a:lvl3pPr>
      <a:lvl4pPr marL="1050804" marR="0" indent="-236389" algn="l" defTabSz="932570"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17" marR="0" indent="-229914" algn="l" defTabSz="932570" rtl="0" eaLnBrk="1" fontAlgn="auto" latinLnBrk="0" hangingPunct="1">
        <a:lnSpc>
          <a:spcPct val="90000"/>
        </a:lnSpc>
        <a:spcBef>
          <a:spcPct val="20000"/>
        </a:spcBef>
        <a:spcAft>
          <a:spcPts val="0"/>
        </a:spcAft>
        <a:buClrTx/>
        <a:buSzPct val="90000"/>
        <a:buFont typeface="Wingdings" pitchFamily="2" charset="2"/>
        <a:buChar char=""/>
        <a:tabLst>
          <a:tab pos="1280717" algn="l"/>
        </a:tabLst>
        <a:defRPr sz="2040" kern="1200" spc="0" baseline="0">
          <a:gradFill>
            <a:gsLst>
              <a:gs pos="1250">
                <a:schemeClr val="bg2"/>
              </a:gs>
              <a:gs pos="100000">
                <a:schemeClr val="bg2"/>
              </a:gs>
            </a:gsLst>
            <a:lin ang="5400000" scaled="0"/>
          </a:gradFill>
          <a:latin typeface="+mn-lt"/>
          <a:ea typeface="+mn-ea"/>
          <a:cs typeface="+mn-cs"/>
        </a:defRPr>
      </a:lvl5pPr>
      <a:lvl6pPr marL="256456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53"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139"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424" indent="-233143" algn="l" defTabSz="93257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70" rtl="0" eaLnBrk="1" latinLnBrk="0" hangingPunct="1">
        <a:defRPr sz="1836" kern="1200">
          <a:solidFill>
            <a:schemeClr val="tx1"/>
          </a:solidFill>
          <a:latin typeface="+mn-lt"/>
          <a:ea typeface="+mn-ea"/>
          <a:cs typeface="+mn-cs"/>
        </a:defRPr>
      </a:lvl1pPr>
      <a:lvl2pPr marL="466286" algn="l" defTabSz="932570" rtl="0" eaLnBrk="1" latinLnBrk="0" hangingPunct="1">
        <a:defRPr sz="1836" kern="1200">
          <a:solidFill>
            <a:schemeClr val="tx1"/>
          </a:solidFill>
          <a:latin typeface="+mn-lt"/>
          <a:ea typeface="+mn-ea"/>
          <a:cs typeface="+mn-cs"/>
        </a:defRPr>
      </a:lvl2pPr>
      <a:lvl3pPr marL="932570" algn="l" defTabSz="932570" rtl="0" eaLnBrk="1" latinLnBrk="0" hangingPunct="1">
        <a:defRPr sz="1836" kern="1200">
          <a:solidFill>
            <a:schemeClr val="tx1"/>
          </a:solidFill>
          <a:latin typeface="+mn-lt"/>
          <a:ea typeface="+mn-ea"/>
          <a:cs typeface="+mn-cs"/>
        </a:defRPr>
      </a:lvl3pPr>
      <a:lvl4pPr marL="1398856" algn="l" defTabSz="932570" rtl="0" eaLnBrk="1" latinLnBrk="0" hangingPunct="1">
        <a:defRPr sz="1836" kern="1200">
          <a:solidFill>
            <a:schemeClr val="tx1"/>
          </a:solidFill>
          <a:latin typeface="+mn-lt"/>
          <a:ea typeface="+mn-ea"/>
          <a:cs typeface="+mn-cs"/>
        </a:defRPr>
      </a:lvl4pPr>
      <a:lvl5pPr marL="1865141" algn="l" defTabSz="932570" rtl="0" eaLnBrk="1" latinLnBrk="0" hangingPunct="1">
        <a:defRPr sz="1836" kern="1200">
          <a:solidFill>
            <a:schemeClr val="tx1"/>
          </a:solidFill>
          <a:latin typeface="+mn-lt"/>
          <a:ea typeface="+mn-ea"/>
          <a:cs typeface="+mn-cs"/>
        </a:defRPr>
      </a:lvl5pPr>
      <a:lvl6pPr marL="2331427" algn="l" defTabSz="932570" rtl="0" eaLnBrk="1" latinLnBrk="0" hangingPunct="1">
        <a:defRPr sz="1836" kern="1200">
          <a:solidFill>
            <a:schemeClr val="tx1"/>
          </a:solidFill>
          <a:latin typeface="+mn-lt"/>
          <a:ea typeface="+mn-ea"/>
          <a:cs typeface="+mn-cs"/>
        </a:defRPr>
      </a:lvl6pPr>
      <a:lvl7pPr marL="2797710" algn="l" defTabSz="932570" rtl="0" eaLnBrk="1" latinLnBrk="0" hangingPunct="1">
        <a:defRPr sz="1836" kern="1200">
          <a:solidFill>
            <a:schemeClr val="tx1"/>
          </a:solidFill>
          <a:latin typeface="+mn-lt"/>
          <a:ea typeface="+mn-ea"/>
          <a:cs typeface="+mn-cs"/>
        </a:defRPr>
      </a:lvl7pPr>
      <a:lvl8pPr marL="3263996" algn="l" defTabSz="932570" rtl="0" eaLnBrk="1" latinLnBrk="0" hangingPunct="1">
        <a:defRPr sz="1836" kern="1200">
          <a:solidFill>
            <a:schemeClr val="tx1"/>
          </a:solidFill>
          <a:latin typeface="+mn-lt"/>
          <a:ea typeface="+mn-ea"/>
          <a:cs typeface="+mn-cs"/>
        </a:defRPr>
      </a:lvl8pPr>
      <a:lvl9pPr marL="3730281" algn="l" defTabSz="932570"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4161">
          <p15:clr>
            <a:srgbClr val="F26B43"/>
          </p15:clr>
        </p15:guide>
        <p15:guide id="9" orient="horz" pos="3643">
          <p15:clr>
            <a:srgbClr val="F26B43"/>
          </p15:clr>
        </p15:guide>
        <p15:guide id="10" orient="horz" pos="4259">
          <p15:clr>
            <a:srgbClr val="F26B43"/>
          </p15:clr>
        </p15:guide>
        <p15:guide id="11" pos="195">
          <p15:clr>
            <a:srgbClr val="F26B43"/>
          </p15:clr>
        </p15:guide>
        <p15:guide id="12" pos="269">
          <p15:clr>
            <a:srgbClr val="F26B43"/>
          </p15:clr>
        </p15:guide>
        <p15:guide id="13" pos="749">
          <p15:clr>
            <a:srgbClr val="F26B43"/>
          </p15:clr>
        </p15:guide>
        <p15:guide id="14" pos="1325">
          <p15:clr>
            <a:srgbClr val="F26B43"/>
          </p15:clr>
        </p15:guide>
        <p15:guide id="15" pos="1901">
          <p15:clr>
            <a:srgbClr val="F26B43"/>
          </p15:clr>
        </p15:guide>
        <p15:guide id="16" pos="2477">
          <p15:clr>
            <a:srgbClr val="F26B43"/>
          </p15:clr>
        </p15:guide>
        <p15:guide id="17" pos="3053">
          <p15:clr>
            <a:srgbClr val="F26B43"/>
          </p15:clr>
        </p15:guide>
        <p15:guide id="18" pos="3629">
          <p15:clr>
            <a:srgbClr val="F26B43"/>
          </p15:clr>
        </p15:guide>
        <p15:guide id="19" pos="4205">
          <p15:clr>
            <a:srgbClr val="F26B43"/>
          </p15:clr>
        </p15:guide>
        <p15:guide id="20" pos="4781">
          <p15:clr>
            <a:srgbClr val="F26B43"/>
          </p15:clr>
        </p15:guide>
        <p15:guide id="21" pos="5357">
          <p15:clr>
            <a:srgbClr val="F26B43"/>
          </p15:clr>
        </p15:guide>
        <p15:guide id="22" pos="5933">
          <p15:clr>
            <a:srgbClr val="F26B43"/>
          </p15:clr>
        </p15:guide>
        <p15:guide id="23" pos="6509">
          <p15:clr>
            <a:srgbClr val="F26B43"/>
          </p15:clr>
        </p15:guide>
        <p15:guide id="24" pos="7085">
          <p15:clr>
            <a:srgbClr val="F26B43"/>
          </p15:clr>
        </p15:guide>
        <p15:guide id="25" pos="7661">
          <p15:clr>
            <a:srgbClr val="F26B43"/>
          </p15:clr>
        </p15:guide>
        <p15:guide id="26" pos="75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 Placeholder 6"/>
          <p:cNvSpPr txBox="1">
            <a:spLocks/>
          </p:cNvSpPr>
          <p:nvPr/>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
        <p:nvSpPr>
          <p:cNvPr id="3" name="Text Placeholder 6"/>
          <p:cNvSpPr txBox="1">
            <a:spLocks/>
          </p:cNvSpPr>
          <p:nvPr userDrawn="1"/>
        </p:nvSpPr>
        <p:spPr>
          <a:xfrm>
            <a:off x="1107900" y="6521924"/>
            <a:ext cx="11328575" cy="462418"/>
          </a:xfrm>
          <a:prstGeom prst="rect">
            <a:avLst/>
          </a:prstGeom>
        </p:spPr>
        <p:txBody>
          <a:bodyPr anchor="b"/>
          <a:lstStyle>
            <a:lvl1pPr marL="0" indent="0" algn="l" defTabSz="914363" rtl="0" eaLnBrk="1" latinLnBrk="0" hangingPunct="1">
              <a:lnSpc>
                <a:spcPct val="90000"/>
              </a:lnSpc>
              <a:spcBef>
                <a:spcPct val="20000"/>
              </a:spcBef>
              <a:buClr>
                <a:srgbClr val="00DCFF"/>
              </a:buClr>
              <a:buSzPct val="90000"/>
              <a:buFont typeface="Arial" pitchFamily="34" charset="0"/>
              <a:buNone/>
              <a:defRPr sz="2400" kern="1200" baseline="0">
                <a:solidFill>
                  <a:schemeClr val="tx1">
                    <a:lumMod val="75000"/>
                    <a:lumOff val="25000"/>
                    <a:alpha val="99000"/>
                  </a:schemeClr>
                </a:solidFill>
                <a:latin typeface="+mn-lt"/>
                <a:ea typeface="+mn-ea"/>
                <a:cs typeface="+mn-cs"/>
              </a:defRPr>
            </a:lvl1pPr>
            <a:lvl2pPr marL="460375" indent="0" algn="l" defTabSz="914363" rtl="0" eaLnBrk="1" latinLnBrk="0" hangingPunct="1">
              <a:lnSpc>
                <a:spcPct val="90000"/>
              </a:lnSpc>
              <a:spcBef>
                <a:spcPct val="20000"/>
              </a:spcBef>
              <a:buClr>
                <a:srgbClr val="00DCFF"/>
              </a:buClr>
              <a:buSzPct val="90000"/>
              <a:buFont typeface="Arial" pitchFamily="34" charset="0"/>
              <a:buNone/>
              <a:defRPr sz="2000" kern="1200">
                <a:solidFill>
                  <a:schemeClr val="tx1">
                    <a:lumMod val="75000"/>
                    <a:lumOff val="25000"/>
                    <a:alpha val="99000"/>
                  </a:schemeClr>
                </a:solidFill>
                <a:latin typeface="+mn-lt"/>
                <a:ea typeface="+mn-ea"/>
                <a:cs typeface="+mn-cs"/>
              </a:defRPr>
            </a:lvl2pPr>
            <a:lvl3pPr marL="855663" indent="0" algn="l" defTabSz="914363" rtl="0" eaLnBrk="1" latinLnBrk="0" hangingPunct="1">
              <a:lnSpc>
                <a:spcPct val="90000"/>
              </a:lnSpc>
              <a:spcBef>
                <a:spcPct val="20000"/>
              </a:spcBef>
              <a:buClr>
                <a:srgbClr val="00DCFF"/>
              </a:buClr>
              <a:buSzPct val="90000"/>
              <a:buFont typeface="Arial" pitchFamily="34" charset="0"/>
              <a:buNone/>
              <a:defRPr sz="1800" kern="1200">
                <a:solidFill>
                  <a:schemeClr val="tx1">
                    <a:lumMod val="75000"/>
                    <a:lumOff val="25000"/>
                    <a:alpha val="99000"/>
                  </a:schemeClr>
                </a:solidFill>
                <a:latin typeface="+mn-lt"/>
                <a:ea typeface="+mn-ea"/>
                <a:cs typeface="+mn-cs"/>
              </a:defRPr>
            </a:lvl3pPr>
            <a:lvl4pPr marL="1258888"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4pPr>
            <a:lvl5pPr marL="1604963" indent="0" algn="l" defTabSz="914363" rtl="0" eaLnBrk="1" latinLnBrk="0" hangingPunct="1">
              <a:lnSpc>
                <a:spcPct val="90000"/>
              </a:lnSpc>
              <a:spcBef>
                <a:spcPct val="20000"/>
              </a:spcBef>
              <a:buClr>
                <a:srgbClr val="00DCFF"/>
              </a:buClr>
              <a:buSzPct val="90000"/>
              <a:buFont typeface="Arial" pitchFamily="34" charset="0"/>
              <a:buNone/>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endParaRPr lang="en-US" sz="1632" dirty="0">
              <a:solidFill>
                <a:srgbClr val="FFFFFF">
                  <a:lumMod val="75000"/>
                  <a:alpha val="99000"/>
                </a:srgbClr>
              </a:solidFill>
            </a:endParaRPr>
          </a:p>
        </p:txBody>
      </p:sp>
    </p:spTree>
    <p:extLst>
      <p:ext uri="{BB962C8B-B14F-4D97-AF65-F5344CB8AC3E}">
        <p14:creationId xmlns:p14="http://schemas.microsoft.com/office/powerpoint/2010/main" val="3363708951"/>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Lst>
  <p:transition>
    <p:fade/>
  </p:transition>
  <p:hf hdr="0"/>
  <p:txStyles>
    <p:titleStyle>
      <a:lvl1pPr algn="l" defTabSz="932559" rtl="0" eaLnBrk="1" latinLnBrk="0" hangingPunct="1">
        <a:lnSpc>
          <a:spcPct val="90000"/>
        </a:lnSpc>
        <a:spcBef>
          <a:spcPct val="0"/>
        </a:spcBef>
        <a:buNone/>
        <a:defRPr lang="en-US" sz="4896" b="0" kern="1200" cap="none" spc="-204"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0" indent="0" algn="l" defTabSz="932559" rtl="0" eaLnBrk="1" latinLnBrk="0" hangingPunct="1">
        <a:lnSpc>
          <a:spcPct val="90000"/>
        </a:lnSpc>
        <a:spcBef>
          <a:spcPct val="20000"/>
        </a:spcBef>
        <a:buClr>
          <a:srgbClr val="00DCFF"/>
        </a:buClr>
        <a:buSzPct val="90000"/>
        <a:buFont typeface="Arial" pitchFamily="34" charset="0"/>
        <a:buNone/>
        <a:defRPr sz="2448" kern="1200">
          <a:solidFill>
            <a:schemeClr val="tx1">
              <a:lumMod val="75000"/>
              <a:lumOff val="25000"/>
              <a:alpha val="99000"/>
            </a:schemeClr>
          </a:solidFill>
          <a:latin typeface="+mn-lt"/>
          <a:ea typeface="+mn-ea"/>
          <a:cs typeface="+mn-cs"/>
        </a:defRPr>
      </a:lvl1pPr>
      <a:lvl2pPr marL="469536" indent="0" algn="l" defTabSz="932559" rtl="0" eaLnBrk="1" latinLnBrk="0" hangingPunct="1">
        <a:lnSpc>
          <a:spcPct val="90000"/>
        </a:lnSpc>
        <a:spcBef>
          <a:spcPct val="20000"/>
        </a:spcBef>
        <a:buClr>
          <a:srgbClr val="00DCFF"/>
        </a:buClr>
        <a:buSzPct val="90000"/>
        <a:buFont typeface="Arial" pitchFamily="34" charset="0"/>
        <a:buNone/>
        <a:defRPr sz="2040" kern="1200">
          <a:solidFill>
            <a:schemeClr val="tx1">
              <a:lumMod val="75000"/>
              <a:lumOff val="25000"/>
              <a:alpha val="99000"/>
            </a:schemeClr>
          </a:solidFill>
          <a:latin typeface="+mn-lt"/>
          <a:ea typeface="+mn-ea"/>
          <a:cs typeface="+mn-cs"/>
        </a:defRPr>
      </a:lvl2pPr>
      <a:lvl3pPr marL="872691" indent="0" algn="l" defTabSz="932559" rtl="0" eaLnBrk="1" latinLnBrk="0" hangingPunct="1">
        <a:lnSpc>
          <a:spcPct val="90000"/>
        </a:lnSpc>
        <a:spcBef>
          <a:spcPct val="20000"/>
        </a:spcBef>
        <a:buClr>
          <a:srgbClr val="00DCFF"/>
        </a:buClr>
        <a:buSzPct val="90000"/>
        <a:buFont typeface="Arial" pitchFamily="34" charset="0"/>
        <a:buNone/>
        <a:defRPr sz="1836" kern="1200">
          <a:solidFill>
            <a:schemeClr val="tx1">
              <a:lumMod val="75000"/>
              <a:lumOff val="25000"/>
              <a:alpha val="99000"/>
            </a:schemeClr>
          </a:solidFill>
          <a:latin typeface="+mn-lt"/>
          <a:ea typeface="+mn-ea"/>
          <a:cs typeface="+mn-cs"/>
        </a:defRPr>
      </a:lvl3pPr>
      <a:lvl4pPr marL="1283940"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4pPr>
      <a:lvl5pPr marL="1636902" indent="0" algn="l" defTabSz="932559" rtl="0" eaLnBrk="1" latinLnBrk="0" hangingPunct="1">
        <a:lnSpc>
          <a:spcPct val="90000"/>
        </a:lnSpc>
        <a:spcBef>
          <a:spcPct val="20000"/>
        </a:spcBef>
        <a:buClr>
          <a:srgbClr val="00DCFF"/>
        </a:buClr>
        <a:buSzPct val="90000"/>
        <a:buFont typeface="Arial" pitchFamily="34" charset="0"/>
        <a:buNone/>
        <a:defRPr sz="1632" kern="1200">
          <a:solidFill>
            <a:schemeClr val="tx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a:xfrm rot="5400000">
            <a:off x="10532396" y="1944337"/>
            <a:ext cx="4298019" cy="409350"/>
          </a:xfrm>
          <a:prstGeom prst="rect">
            <a:avLst/>
          </a:prstGeom>
        </p:spPr>
      </p:pic>
    </p:spTree>
    <p:extLst>
      <p:ext uri="{BB962C8B-B14F-4D97-AF65-F5344CB8AC3E}">
        <p14:creationId xmlns:p14="http://schemas.microsoft.com/office/powerpoint/2010/main" val="118288839"/>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Lst>
  <p:transition>
    <p:fade/>
  </p:transition>
  <p:txStyles>
    <p:titleStyle>
      <a:lvl1pPr algn="l" defTabSz="932283" rtl="0" eaLnBrk="1" latinLnBrk="0" hangingPunct="1">
        <a:lnSpc>
          <a:spcPct val="90000"/>
        </a:lnSpc>
        <a:spcBef>
          <a:spcPct val="0"/>
        </a:spcBef>
        <a:buNone/>
        <a:defRPr lang="en-US" sz="5397" b="0" kern="1200" cap="none" spc="-102" baseline="0" dirty="0" smtClean="0">
          <a:ln w="3175">
            <a:noFill/>
          </a:ln>
          <a:solidFill>
            <a:schemeClr val="bg1">
              <a:lumMod val="75000"/>
            </a:schemeClr>
          </a:soli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3998" kern="1200" spc="0" baseline="0">
          <a:solidFill>
            <a:schemeClr val="bg1">
              <a:lumMod val="75000"/>
            </a:schemeClr>
          </a:soli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2399" kern="1200" spc="0" baseline="0">
          <a:solidFill>
            <a:schemeClr val="bg1">
              <a:lumMod val="75000"/>
            </a:schemeClr>
          </a:soli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
          <a:schemeClr val="tx1"/>
        </a:buClr>
        <a:buSzPct val="100000"/>
        <a:buFontTx/>
        <a:buBlip>
          <a:blip r:embed="rId37"/>
        </a:buBlip>
        <a:tabLst/>
        <a:defRPr sz="1999" kern="1200" spc="0" baseline="0">
          <a:solidFill>
            <a:schemeClr val="bg1">
              <a:lumMod val="75000"/>
            </a:schemeClr>
          </a:soli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92110"/>
      </p:ext>
    </p:extLst>
  </p:cSld>
  <p:clrMap bg1="lt1" tx1="dk1" bg2="lt2" tx2="dk2" accent1="accent1" accent2="accent2" accent3="accent3" accent4="accent4" accent5="accent5" accent6="accent6" hlink="hlink" folHlink="folHlink"/>
  <p:sldLayoutIdLst>
    <p:sldLayoutId id="2147484592" r:id="rId1"/>
    <p:sldLayoutId id="2147484593" r:id="rId2"/>
    <p:sldLayoutId id="2147484594" r:id="rId3"/>
    <p:sldLayoutId id="2147484595" r:id="rId4"/>
    <p:sldLayoutId id="2147484596" r:id="rId5"/>
    <p:sldLayoutId id="2147484597" r:id="rId6"/>
    <p:sldLayoutId id="2147484598" r:id="rId7"/>
    <p:sldLayoutId id="2147484599" r:id="rId8"/>
    <p:sldLayoutId id="2147484600" r:id="rId9"/>
    <p:sldLayoutId id="2147484601" r:id="rId10"/>
    <p:sldLayoutId id="2147484602" r:id="rId11"/>
    <p:sldLayoutId id="2147484603" r:id="rId12"/>
    <p:sldLayoutId id="2147484604" r:id="rId13"/>
    <p:sldLayoutId id="2147484605" r:id="rId14"/>
    <p:sldLayoutId id="2147484606" r:id="rId15"/>
    <p:sldLayoutId id="2147484607" r:id="rId16"/>
    <p:sldLayoutId id="2147484608" r:id="rId17"/>
    <p:sldLayoutId id="2147484609" r:id="rId18"/>
    <p:sldLayoutId id="2147484610" r:id="rId19"/>
    <p:sldLayoutId id="2147484611" r:id="rId20"/>
    <p:sldLayoutId id="2147484612" r:id="rId21"/>
    <p:sldLayoutId id="2147484613" r:id="rId22"/>
    <p:sldLayoutId id="2147484614" r:id="rId23"/>
    <p:sldLayoutId id="2147484616" r:id="rId24"/>
    <p:sldLayoutId id="2147484617" r:id="rId25"/>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5452732"/>
      </p:ext>
    </p:extLst>
  </p:cSld>
  <p:clrMap bg1="lt1" tx1="dk1" bg2="lt2" tx2="dk2" accent1="accent1" accent2="accent2" accent3="accent3" accent4="accent4" accent5="accent5" accent6="accent6" hlink="hlink" folHlink="folHlink"/>
  <p:sldLayoutIdLst>
    <p:sldLayoutId id="2147484619" r:id="rId1"/>
    <p:sldLayoutId id="2147484620" r:id="rId2"/>
    <p:sldLayoutId id="2147484621" r:id="rId3"/>
    <p:sldLayoutId id="2147484622" r:id="rId4"/>
    <p:sldLayoutId id="2147484623" r:id="rId5"/>
    <p:sldLayoutId id="2147484624" r:id="rId6"/>
    <p:sldLayoutId id="2147484625" r:id="rId7"/>
    <p:sldLayoutId id="2147484626" r:id="rId8"/>
    <p:sldLayoutId id="2147484627" r:id="rId9"/>
    <p:sldLayoutId id="2147484628" r:id="rId10"/>
    <p:sldLayoutId id="2147484629" r:id="rId11"/>
    <p:sldLayoutId id="2147484630" r:id="rId12"/>
    <p:sldLayoutId id="2147484631" r:id="rId13"/>
    <p:sldLayoutId id="2147484632" r:id="rId14"/>
    <p:sldLayoutId id="2147484633" r:id="rId15"/>
    <p:sldLayoutId id="2147484634" r:id="rId16"/>
    <p:sldLayoutId id="2147484635" r:id="rId17"/>
    <p:sldLayoutId id="2147484636" r:id="rId18"/>
    <p:sldLayoutId id="2147484637" r:id="rId19"/>
    <p:sldLayoutId id="2147484638" r:id="rId20"/>
    <p:sldLayoutId id="2147484639" r:id="rId21"/>
    <p:sldLayoutId id="2147484640" r:id="rId22"/>
    <p:sldLayoutId id="2147484641" r:id="rId23"/>
    <p:sldLayoutId id="2147484642" r:id="rId24"/>
    <p:sldLayoutId id="2147484643" r:id="rId25"/>
    <p:sldLayoutId id="2147484644" r:id="rId26"/>
  </p:sldLayoutIdLst>
  <p:transition>
    <p:fade/>
  </p:transition>
  <p:hf hdr="0" ftr="0" dt="0"/>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95398027"/>
      </p:ext>
    </p:extLst>
  </p:cSld>
  <p:clrMap bg1="lt1" tx1="dk1" bg2="lt2" tx2="dk2" accent1="accent1" accent2="accent2" accent3="accent3" accent4="accent4" accent5="accent5" accent6="accent6" hlink="hlink" folHlink="folHlink"/>
  <p:sldLayoutIdLst>
    <p:sldLayoutId id="2147484646" r:id="rId1"/>
    <p:sldLayoutId id="2147484647"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Lst>
  <p:transition>
    <p:fade/>
  </p:transition>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6172542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 id="2147484702" r:id="rId29"/>
    <p:sldLayoutId id="2147484703" r:id="rId30"/>
    <p:sldLayoutId id="2147484704" r:id="rId31"/>
    <p:sldLayoutId id="2147484705" r:id="rId32"/>
    <p:sldLayoutId id="2147484706" r:id="rId33"/>
    <p:sldLayoutId id="2147484707" r:id="rId34"/>
    <p:sldLayoutId id="214748470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5000">
                <a:schemeClr val="tx1"/>
              </a:gs>
              <a:gs pos="4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p15:clr>
            <a:srgbClr val="5ACBF0"/>
          </p15:clr>
        </p15:guide>
        <p15:guide id="2" pos="155">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7.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customXml" Target="../../customXml/item8.xml"/><Relationship Id="rId7" Type="http://schemas.openxmlformats.org/officeDocument/2006/relationships/notesSlide" Target="../notesSlides/notesSlide5.xml"/><Relationship Id="rId12" Type="http://schemas.openxmlformats.org/officeDocument/2006/relationships/image" Target="../media/image67.png"/><Relationship Id="rId2" Type="http://schemas.openxmlformats.org/officeDocument/2006/relationships/customXml" Target="../../customXml/item9.xml"/><Relationship Id="rId1" Type="http://schemas.openxmlformats.org/officeDocument/2006/relationships/customXml" Target="../../customXml/item10.xml"/><Relationship Id="rId6" Type="http://schemas.openxmlformats.org/officeDocument/2006/relationships/slideLayout" Target="../slideLayouts/slideLayout25.xml"/><Relationship Id="rId11" Type="http://schemas.openxmlformats.org/officeDocument/2006/relationships/image" Target="../media/image66.png"/><Relationship Id="rId5" Type="http://schemas.openxmlformats.org/officeDocument/2006/relationships/customXml" Target="../../customXml/item6.xml"/><Relationship Id="rId10" Type="http://schemas.openxmlformats.org/officeDocument/2006/relationships/image" Target="../media/image65.png"/><Relationship Id="rId4" Type="http://schemas.openxmlformats.org/officeDocument/2006/relationships/customXml" Target="../../customXml/item7.xml"/><Relationship Id="rId9" Type="http://schemas.openxmlformats.org/officeDocument/2006/relationships/image" Target="../media/image64.png"/><Relationship Id="rId14" Type="http://schemas.openxmlformats.org/officeDocument/2006/relationships/image" Target="../media/image69.png"/></Relationships>
</file>

<file path=ppt/slides/_rels/slide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3.xml"/><Relationship Id="rId12" Type="http://schemas.openxmlformats.org/officeDocument/2006/relationships/image" Target="../media/image57.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61.png"/><Relationship Id="rId1" Type="http://schemas.openxmlformats.org/officeDocument/2006/relationships/tags" Target="../tags/tag3.xml"/><Relationship Id="rId6" Type="http://schemas.openxmlformats.org/officeDocument/2006/relationships/image" Target="../media/image55.png"/><Relationship Id="rId11" Type="http://schemas.microsoft.com/office/2007/relationships/diagramDrawing" Target="../diagrams/drawing3.xml"/><Relationship Id="rId5" Type="http://schemas.openxmlformats.org/officeDocument/2006/relationships/image" Target="../media/image54.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60.png"/><Relationship Id="rId4" Type="http://schemas.openxmlformats.org/officeDocument/2006/relationships/notesSlide" Target="../notesSlides/notesSlide7.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27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61.png"/><Relationship Id="rId26" Type="http://schemas.openxmlformats.org/officeDocument/2006/relationships/diagramLayout" Target="../diagrams/layout8.xml"/><Relationship Id="rId39" Type="http://schemas.microsoft.com/office/2007/relationships/diagramDrawing" Target="../diagrams/drawing10.xml"/><Relationship Id="rId3" Type="http://schemas.openxmlformats.org/officeDocument/2006/relationships/diagramData" Target="../diagrams/data5.xml"/><Relationship Id="rId21" Type="http://schemas.openxmlformats.org/officeDocument/2006/relationships/image" Target="../media/image75.png"/><Relationship Id="rId34" Type="http://schemas.microsoft.com/office/2007/relationships/diagramDrawing" Target="../diagrams/drawing9.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Data" Target="../diagrams/data8.xml"/><Relationship Id="rId33" Type="http://schemas.openxmlformats.org/officeDocument/2006/relationships/diagramColors" Target="../diagrams/colors9.xml"/><Relationship Id="rId38" Type="http://schemas.openxmlformats.org/officeDocument/2006/relationships/diagramColors" Target="../diagrams/colors10.xml"/><Relationship Id="rId2" Type="http://schemas.openxmlformats.org/officeDocument/2006/relationships/notesSlide" Target="../notesSlides/notesSlide9.xml"/><Relationship Id="rId16" Type="http://schemas.openxmlformats.org/officeDocument/2006/relationships/diagramColors" Target="../diagrams/colors7.xml"/><Relationship Id="rId20" Type="http://schemas.openxmlformats.org/officeDocument/2006/relationships/image" Target="../media/image57.png"/><Relationship Id="rId29" Type="http://schemas.microsoft.com/office/2007/relationships/diagramDrawing" Target="../diagrams/drawing8.xml"/><Relationship Id="rId1" Type="http://schemas.openxmlformats.org/officeDocument/2006/relationships/slideLayout" Target="../slideLayouts/slideLayout26.xml"/><Relationship Id="rId6" Type="http://schemas.openxmlformats.org/officeDocument/2006/relationships/diagramColors" Target="../diagrams/colors5.xml"/><Relationship Id="rId11" Type="http://schemas.openxmlformats.org/officeDocument/2006/relationships/diagramColors" Target="../diagrams/colors6.xml"/><Relationship Id="rId24" Type="http://schemas.openxmlformats.org/officeDocument/2006/relationships/image" Target="../media/image77.jpg"/><Relationship Id="rId32" Type="http://schemas.openxmlformats.org/officeDocument/2006/relationships/diagramQuickStyle" Target="../diagrams/quickStyle9.xml"/><Relationship Id="rId37" Type="http://schemas.openxmlformats.org/officeDocument/2006/relationships/diagramQuickStyle" Target="../diagrams/quickStyle10.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59.png"/><Relationship Id="rId28" Type="http://schemas.openxmlformats.org/officeDocument/2006/relationships/diagramColors" Target="../diagrams/colors8.xml"/><Relationship Id="rId36" Type="http://schemas.openxmlformats.org/officeDocument/2006/relationships/diagramLayout" Target="../diagrams/layout10.xml"/><Relationship Id="rId10" Type="http://schemas.openxmlformats.org/officeDocument/2006/relationships/diagramQuickStyle" Target="../diagrams/quickStyle6.xml"/><Relationship Id="rId19" Type="http://schemas.openxmlformats.org/officeDocument/2006/relationships/image" Target="../media/image60.png"/><Relationship Id="rId31" Type="http://schemas.openxmlformats.org/officeDocument/2006/relationships/diagramLayout" Target="../diagrams/layout9.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76.png"/><Relationship Id="rId27" Type="http://schemas.openxmlformats.org/officeDocument/2006/relationships/diagramQuickStyle" Target="../diagrams/quickStyle8.xml"/><Relationship Id="rId30" Type="http://schemas.openxmlformats.org/officeDocument/2006/relationships/diagramData" Target="../diagrams/data9.xml"/><Relationship Id="rId35" Type="http://schemas.openxmlformats.org/officeDocument/2006/relationships/diagramData" Target="../diagrams/data10.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9.xml"/></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77.xml"/></Relationships>
</file>

<file path=ppt/slides/_rels/slide37.xml.rels><?xml version="1.0" encoding="UTF-8" standalone="yes"?>
<Relationships xmlns="http://schemas.openxmlformats.org/package/2006/relationships"><Relationship Id="rId3" Type="http://schemas.openxmlformats.org/officeDocument/2006/relationships/hyperlink" Target="http://dev.office.com/codesamples" TargetMode="External"/><Relationship Id="rId2" Type="http://schemas.openxmlformats.org/officeDocument/2006/relationships/hyperlink" Target="http://dev.office.com/getting-started/office365apis" TargetMode="External"/><Relationship Id="rId1" Type="http://schemas.openxmlformats.org/officeDocument/2006/relationships/slideLayout" Target="../slideLayouts/slideLayout160.xml"/><Relationship Id="rId5" Type="http://schemas.openxmlformats.org/officeDocument/2006/relationships/hyperlink" Target="https://msdn.microsoft.com/en-us/office/office365/howto/rest-api-overview#sectionLanguagesIDEs" TargetMode="External"/><Relationship Id="rId4" Type="http://schemas.openxmlformats.org/officeDocument/2006/relationships/hyperlink" Target="http://dev.office.com/training#?filters=deep%20dive%20integrate%20office%20365%20apis%20in%20your%20web%20app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dev.office.com/devprogram" TargetMode="External"/><Relationship Id="rId2" Type="http://schemas.openxmlformats.org/officeDocument/2006/relationships/notesSlide" Target="../notesSlides/notesSlide17.xml"/><Relationship Id="rId1" Type="http://schemas.openxmlformats.org/officeDocument/2006/relationships/slideLayout" Target="../slideLayouts/slideLayout142.xml"/><Relationship Id="rId5" Type="http://schemas.openxmlformats.org/officeDocument/2006/relationships/image" Target="../media/image103.emf"/><Relationship Id="rId4" Type="http://schemas.openxmlformats.org/officeDocument/2006/relationships/image" Target="../media/image10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3.xml"/></Relationships>
</file>

<file path=ppt/slides/_rels/slide40.xml.rels><?xml version="1.0" encoding="UTF-8" standalone="yes"?>
<Relationships xmlns="http://schemas.openxmlformats.org/package/2006/relationships"><Relationship Id="rId8" Type="http://schemas.openxmlformats.org/officeDocument/2006/relationships/hyperlink" Target="http://officespdev.uservoice.com/" TargetMode="External"/><Relationship Id="rId3" Type="http://schemas.openxmlformats.org/officeDocument/2006/relationships/hyperlink" Target="https://www.yammer.com/itpronetwork" TargetMode="External"/><Relationship Id="rId7" Type="http://schemas.openxmlformats.org/officeDocument/2006/relationships/hyperlink" Target="http://dev.office.com/podcasts" TargetMode="External"/><Relationship Id="rId2" Type="http://schemas.openxmlformats.org/officeDocument/2006/relationships/notesSlide" Target="../notesSlides/notesSlide18.xml"/><Relationship Id="rId1" Type="http://schemas.openxmlformats.org/officeDocument/2006/relationships/slideLayout" Target="../slideLayouts/slideLayout142.xml"/><Relationship Id="rId6" Type="http://schemas.openxmlformats.org/officeDocument/2006/relationships/image" Target="../media/image50.emf"/><Relationship Id="rId11" Type="http://schemas.openxmlformats.org/officeDocument/2006/relationships/image" Target="../media/image104.png"/><Relationship Id="rId5" Type="http://schemas.openxmlformats.org/officeDocument/2006/relationships/image" Target="../media/image49.emf"/><Relationship Id="rId10" Type="http://schemas.openxmlformats.org/officeDocument/2006/relationships/image" Target="../media/image51.png"/><Relationship Id="rId4" Type="http://schemas.openxmlformats.org/officeDocument/2006/relationships/hyperlink" Target="http://www.twitter.com/OfficeDev" TargetMode="External"/><Relationship Id="rId9" Type="http://schemas.openxmlformats.org/officeDocument/2006/relationships/hyperlink" Target="http://aka.ms/O365DevShow"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xml"/><Relationship Id="rId1" Type="http://schemas.openxmlformats.org/officeDocument/2006/relationships/slideLayout" Target="../slideLayouts/slideLayout246.xml"/><Relationship Id="rId4" Type="http://schemas.openxmlformats.org/officeDocument/2006/relationships/image" Target="../media/image48.emf"/></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0.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59.png"/><Relationship Id="rId3" Type="http://schemas.openxmlformats.org/officeDocument/2006/relationships/slideLayout" Target="../slideLayouts/slideLayout19.xml"/><Relationship Id="rId21" Type="http://schemas.openxmlformats.org/officeDocument/2006/relationships/image" Target="../media/image62.png"/><Relationship Id="rId7" Type="http://schemas.openxmlformats.org/officeDocument/2006/relationships/diagramData" Target="../diagrams/data1.xml"/><Relationship Id="rId12" Type="http://schemas.openxmlformats.org/officeDocument/2006/relationships/image" Target="../media/image57.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61.png"/><Relationship Id="rId1" Type="http://schemas.openxmlformats.org/officeDocument/2006/relationships/tags" Target="../tags/tag1.xml"/><Relationship Id="rId6" Type="http://schemas.openxmlformats.org/officeDocument/2006/relationships/image" Target="../media/image55.png"/><Relationship Id="rId11" Type="http://schemas.microsoft.com/office/2007/relationships/diagramDrawing" Target="../diagrams/drawing1.xml"/><Relationship Id="rId5" Type="http://schemas.openxmlformats.org/officeDocument/2006/relationships/image" Target="../media/image54.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60.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0" name="Group 299"/>
          <p:cNvGrpSpPr/>
          <p:nvPr/>
        </p:nvGrpSpPr>
        <p:grpSpPr>
          <a:xfrm>
            <a:off x="5654904" y="1253442"/>
            <a:ext cx="5022415" cy="4211531"/>
            <a:chOff x="5654676" y="1252538"/>
            <a:chExt cx="5024436" cy="4213226"/>
          </a:xfrm>
        </p:grpSpPr>
        <p:grpSp>
          <p:nvGrpSpPr>
            <p:cNvPr id="297" name="Group 296"/>
            <p:cNvGrpSpPr/>
            <p:nvPr/>
          </p:nvGrpSpPr>
          <p:grpSpPr>
            <a:xfrm>
              <a:off x="9685338" y="2705101"/>
              <a:ext cx="993774" cy="1214438"/>
              <a:chOff x="9685338" y="2705101"/>
              <a:chExt cx="993774" cy="1214438"/>
            </a:xfrm>
          </p:grpSpPr>
          <p:sp>
            <p:nvSpPr>
              <p:cNvPr id="264"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5"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6"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7"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8"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9"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0"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1"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6" name="Group 295"/>
            <p:cNvGrpSpPr/>
            <p:nvPr/>
          </p:nvGrpSpPr>
          <p:grpSpPr>
            <a:xfrm>
              <a:off x="6997700" y="1252538"/>
              <a:ext cx="2908300" cy="1195388"/>
              <a:chOff x="6997700" y="1252538"/>
              <a:chExt cx="2908300" cy="1195388"/>
            </a:xfrm>
          </p:grpSpPr>
          <p:sp>
            <p:nvSpPr>
              <p:cNvPr id="252"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3"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4"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5"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6"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7"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8"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9"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0"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1"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2"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63"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2"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3"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4"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5"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8" name="Group 297"/>
            <p:cNvGrpSpPr/>
            <p:nvPr/>
          </p:nvGrpSpPr>
          <p:grpSpPr>
            <a:xfrm>
              <a:off x="5654676" y="2908301"/>
              <a:ext cx="681036" cy="809625"/>
              <a:chOff x="5654676" y="2908301"/>
              <a:chExt cx="681036" cy="809625"/>
            </a:xfrm>
          </p:grpSpPr>
          <p:sp>
            <p:nvSpPr>
              <p:cNvPr id="276"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7"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8"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79"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nvGrpSpPr>
            <p:cNvPr id="299" name="Group 298"/>
            <p:cNvGrpSpPr/>
            <p:nvPr/>
          </p:nvGrpSpPr>
          <p:grpSpPr>
            <a:xfrm>
              <a:off x="6481763" y="4656138"/>
              <a:ext cx="1308100" cy="809626"/>
              <a:chOff x="6481763" y="4656138"/>
              <a:chExt cx="1308100" cy="809626"/>
            </a:xfrm>
          </p:grpSpPr>
          <p:sp>
            <p:nvSpPr>
              <p:cNvPr id="280"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1"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2"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3"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4"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5"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6"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87"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grpSp>
      <p:sp>
        <p:nvSpPr>
          <p:cNvPr id="171" name="Freeform 5" hidden="1"/>
          <p:cNvSpPr>
            <a:spLocks noEditPoints="1"/>
          </p:cNvSpPr>
          <p:nvPr/>
        </p:nvSpPr>
        <p:spPr bwMode="auto">
          <a:xfrm>
            <a:off x="6096049" y="2300770"/>
            <a:ext cx="4893881" cy="4414649"/>
          </a:xfrm>
          <a:custGeom>
            <a:avLst/>
            <a:gdLst>
              <a:gd name="T0" fmla="*/ 182 w 266"/>
              <a:gd name="T1" fmla="*/ 112 h 240"/>
              <a:gd name="T2" fmla="*/ 204 w 266"/>
              <a:gd name="T3" fmla="*/ 105 h 240"/>
              <a:gd name="T4" fmla="*/ 173 w 266"/>
              <a:gd name="T5" fmla="*/ 72 h 240"/>
              <a:gd name="T6" fmla="*/ 163 w 266"/>
              <a:gd name="T7" fmla="*/ 70 h 240"/>
              <a:gd name="T8" fmla="*/ 166 w 266"/>
              <a:gd name="T9" fmla="*/ 50 h 240"/>
              <a:gd name="T10" fmla="*/ 167 w 266"/>
              <a:gd name="T11" fmla="*/ 43 h 240"/>
              <a:gd name="T12" fmla="*/ 166 w 266"/>
              <a:gd name="T13" fmla="*/ 30 h 240"/>
              <a:gd name="T14" fmla="*/ 156 w 266"/>
              <a:gd name="T15" fmla="*/ 0 h 240"/>
              <a:gd name="T16" fmla="*/ 30 w 266"/>
              <a:gd name="T17" fmla="*/ 84 h 240"/>
              <a:gd name="T18" fmla="*/ 80 w 266"/>
              <a:gd name="T19" fmla="*/ 94 h 240"/>
              <a:gd name="T20" fmla="*/ 71 w 266"/>
              <a:gd name="T21" fmla="*/ 107 h 240"/>
              <a:gd name="T22" fmla="*/ 114 w 266"/>
              <a:gd name="T23" fmla="*/ 112 h 240"/>
              <a:gd name="T24" fmla="*/ 0 w 266"/>
              <a:gd name="T25" fmla="*/ 131 h 240"/>
              <a:gd name="T26" fmla="*/ 10 w 266"/>
              <a:gd name="T27" fmla="*/ 139 h 240"/>
              <a:gd name="T28" fmla="*/ 113 w 266"/>
              <a:gd name="T29" fmla="*/ 123 h 240"/>
              <a:gd name="T30" fmla="*/ 114 w 266"/>
              <a:gd name="T31" fmla="*/ 124 h 240"/>
              <a:gd name="T32" fmla="*/ 115 w 266"/>
              <a:gd name="T33" fmla="*/ 126 h 240"/>
              <a:gd name="T34" fmla="*/ 118 w 266"/>
              <a:gd name="T35" fmla="*/ 127 h 240"/>
              <a:gd name="T36" fmla="*/ 117 w 266"/>
              <a:gd name="T37" fmla="*/ 128 h 240"/>
              <a:gd name="T38" fmla="*/ 114 w 266"/>
              <a:gd name="T39" fmla="*/ 139 h 240"/>
              <a:gd name="T40" fmla="*/ 114 w 266"/>
              <a:gd name="T41" fmla="*/ 141 h 240"/>
              <a:gd name="T42" fmla="*/ 116 w 266"/>
              <a:gd name="T43" fmla="*/ 142 h 240"/>
              <a:gd name="T44" fmla="*/ 120 w 266"/>
              <a:gd name="T45" fmla="*/ 143 h 240"/>
              <a:gd name="T46" fmla="*/ 122 w 266"/>
              <a:gd name="T47" fmla="*/ 155 h 240"/>
              <a:gd name="T48" fmla="*/ 123 w 266"/>
              <a:gd name="T49" fmla="*/ 162 h 240"/>
              <a:gd name="T50" fmla="*/ 110 w 266"/>
              <a:gd name="T51" fmla="*/ 173 h 240"/>
              <a:gd name="T52" fmla="*/ 110 w 266"/>
              <a:gd name="T53" fmla="*/ 174 h 240"/>
              <a:gd name="T54" fmla="*/ 111 w 266"/>
              <a:gd name="T55" fmla="*/ 175 h 240"/>
              <a:gd name="T56" fmla="*/ 112 w 266"/>
              <a:gd name="T57" fmla="*/ 177 h 240"/>
              <a:gd name="T58" fmla="*/ 114 w 266"/>
              <a:gd name="T59" fmla="*/ 178 h 240"/>
              <a:gd name="T60" fmla="*/ 116 w 266"/>
              <a:gd name="T61" fmla="*/ 178 h 240"/>
              <a:gd name="T62" fmla="*/ 122 w 266"/>
              <a:gd name="T63" fmla="*/ 179 h 240"/>
              <a:gd name="T64" fmla="*/ 123 w 266"/>
              <a:gd name="T65" fmla="*/ 235 h 240"/>
              <a:gd name="T66" fmla="*/ 141 w 266"/>
              <a:gd name="T67" fmla="*/ 229 h 240"/>
              <a:gd name="T68" fmla="*/ 154 w 266"/>
              <a:gd name="T69" fmla="*/ 229 h 240"/>
              <a:gd name="T70" fmla="*/ 171 w 266"/>
              <a:gd name="T71" fmla="*/ 235 h 240"/>
              <a:gd name="T72" fmla="*/ 173 w 266"/>
              <a:gd name="T73" fmla="*/ 179 h 240"/>
              <a:gd name="T74" fmla="*/ 179 w 266"/>
              <a:gd name="T75" fmla="*/ 178 h 240"/>
              <a:gd name="T76" fmla="*/ 181 w 266"/>
              <a:gd name="T77" fmla="*/ 178 h 240"/>
              <a:gd name="T78" fmla="*/ 183 w 266"/>
              <a:gd name="T79" fmla="*/ 177 h 240"/>
              <a:gd name="T80" fmla="*/ 184 w 266"/>
              <a:gd name="T81" fmla="*/ 175 h 240"/>
              <a:gd name="T82" fmla="*/ 185 w 266"/>
              <a:gd name="T83" fmla="*/ 174 h 240"/>
              <a:gd name="T84" fmla="*/ 185 w 266"/>
              <a:gd name="T85" fmla="*/ 173 h 240"/>
              <a:gd name="T86" fmla="*/ 172 w 266"/>
              <a:gd name="T87" fmla="*/ 162 h 240"/>
              <a:gd name="T88" fmla="*/ 173 w 266"/>
              <a:gd name="T89" fmla="*/ 155 h 240"/>
              <a:gd name="T90" fmla="*/ 175 w 266"/>
              <a:gd name="T91" fmla="*/ 143 h 240"/>
              <a:gd name="T92" fmla="*/ 179 w 266"/>
              <a:gd name="T93" fmla="*/ 142 h 240"/>
              <a:gd name="T94" fmla="*/ 181 w 266"/>
              <a:gd name="T95" fmla="*/ 141 h 240"/>
              <a:gd name="T96" fmla="*/ 182 w 266"/>
              <a:gd name="T97" fmla="*/ 139 h 240"/>
              <a:gd name="T98" fmla="*/ 175 w 266"/>
              <a:gd name="T99" fmla="*/ 128 h 240"/>
              <a:gd name="T100" fmla="*/ 179 w 266"/>
              <a:gd name="T101" fmla="*/ 127 h 240"/>
              <a:gd name="T102" fmla="*/ 181 w 266"/>
              <a:gd name="T103" fmla="*/ 125 h 240"/>
              <a:gd name="T104" fmla="*/ 182 w 266"/>
              <a:gd name="T105" fmla="*/ 124 h 240"/>
              <a:gd name="T106" fmla="*/ 257 w 266"/>
              <a:gd name="T107" fmla="*/ 139 h 240"/>
              <a:gd name="T108" fmla="*/ 266 w 266"/>
              <a:gd name="T109" fmla="*/ 131 h 240"/>
              <a:gd name="T110" fmla="*/ 143 w 266"/>
              <a:gd name="T111" fmla="*/ 220 h 240"/>
              <a:gd name="T112" fmla="*/ 143 w 266"/>
              <a:gd name="T113" fmla="*/ 179 h 240"/>
              <a:gd name="T114" fmla="*/ 152 w 266"/>
              <a:gd name="T115" fmla="*/ 1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6" h="240">
                <a:moveTo>
                  <a:pt x="247" y="112"/>
                </a:moveTo>
                <a:cubicBezTo>
                  <a:pt x="182" y="112"/>
                  <a:pt x="182" y="112"/>
                  <a:pt x="182" y="112"/>
                </a:cubicBezTo>
                <a:cubicBezTo>
                  <a:pt x="182" y="112"/>
                  <a:pt x="182" y="112"/>
                  <a:pt x="182" y="112"/>
                </a:cubicBezTo>
                <a:cubicBezTo>
                  <a:pt x="201" y="112"/>
                  <a:pt x="201" y="112"/>
                  <a:pt x="201" y="112"/>
                </a:cubicBezTo>
                <a:cubicBezTo>
                  <a:pt x="201" y="112"/>
                  <a:pt x="202" y="112"/>
                  <a:pt x="202" y="111"/>
                </a:cubicBezTo>
                <a:cubicBezTo>
                  <a:pt x="204" y="109"/>
                  <a:pt x="205" y="107"/>
                  <a:pt x="204" y="105"/>
                </a:cubicBezTo>
                <a:cubicBezTo>
                  <a:pt x="204" y="101"/>
                  <a:pt x="202" y="96"/>
                  <a:pt x="197" y="91"/>
                </a:cubicBezTo>
                <a:cubicBezTo>
                  <a:pt x="189" y="83"/>
                  <a:pt x="177" y="71"/>
                  <a:pt x="174" y="72"/>
                </a:cubicBezTo>
                <a:cubicBezTo>
                  <a:pt x="174" y="72"/>
                  <a:pt x="173" y="72"/>
                  <a:pt x="173" y="72"/>
                </a:cubicBezTo>
                <a:cubicBezTo>
                  <a:pt x="172" y="72"/>
                  <a:pt x="171" y="71"/>
                  <a:pt x="170" y="71"/>
                </a:cubicBezTo>
                <a:cubicBezTo>
                  <a:pt x="167" y="71"/>
                  <a:pt x="167" y="71"/>
                  <a:pt x="167" y="71"/>
                </a:cubicBezTo>
                <a:cubicBezTo>
                  <a:pt x="163" y="70"/>
                  <a:pt x="163" y="70"/>
                  <a:pt x="163" y="70"/>
                </a:cubicBezTo>
                <a:cubicBezTo>
                  <a:pt x="163" y="55"/>
                  <a:pt x="163" y="55"/>
                  <a:pt x="163" y="55"/>
                </a:cubicBezTo>
                <a:cubicBezTo>
                  <a:pt x="164" y="53"/>
                  <a:pt x="165" y="52"/>
                  <a:pt x="165" y="50"/>
                </a:cubicBezTo>
                <a:cubicBezTo>
                  <a:pt x="166" y="50"/>
                  <a:pt x="166" y="50"/>
                  <a:pt x="166" y="50"/>
                </a:cubicBezTo>
                <a:cubicBezTo>
                  <a:pt x="166" y="50"/>
                  <a:pt x="167" y="50"/>
                  <a:pt x="167" y="49"/>
                </a:cubicBezTo>
                <a:cubicBezTo>
                  <a:pt x="168" y="44"/>
                  <a:pt x="168" y="44"/>
                  <a:pt x="168" y="44"/>
                </a:cubicBezTo>
                <a:cubicBezTo>
                  <a:pt x="168" y="44"/>
                  <a:pt x="168" y="43"/>
                  <a:pt x="167" y="43"/>
                </a:cubicBezTo>
                <a:cubicBezTo>
                  <a:pt x="167" y="43"/>
                  <a:pt x="167" y="43"/>
                  <a:pt x="167" y="43"/>
                </a:cubicBezTo>
                <a:cubicBezTo>
                  <a:pt x="167" y="43"/>
                  <a:pt x="166" y="43"/>
                  <a:pt x="166" y="43"/>
                </a:cubicBezTo>
                <a:cubicBezTo>
                  <a:pt x="167" y="38"/>
                  <a:pt x="168" y="34"/>
                  <a:pt x="166" y="30"/>
                </a:cubicBezTo>
                <a:cubicBezTo>
                  <a:pt x="166" y="28"/>
                  <a:pt x="165" y="25"/>
                  <a:pt x="163" y="23"/>
                </a:cubicBezTo>
                <a:cubicBezTo>
                  <a:pt x="163" y="5"/>
                  <a:pt x="163" y="5"/>
                  <a:pt x="163" y="5"/>
                </a:cubicBezTo>
                <a:cubicBezTo>
                  <a:pt x="163" y="3"/>
                  <a:pt x="160" y="0"/>
                  <a:pt x="156" y="0"/>
                </a:cubicBezTo>
                <a:cubicBezTo>
                  <a:pt x="37" y="0"/>
                  <a:pt x="37" y="0"/>
                  <a:pt x="37" y="0"/>
                </a:cubicBezTo>
                <a:cubicBezTo>
                  <a:pt x="33" y="0"/>
                  <a:pt x="30" y="3"/>
                  <a:pt x="30" y="5"/>
                </a:cubicBezTo>
                <a:cubicBezTo>
                  <a:pt x="30" y="84"/>
                  <a:pt x="30" y="84"/>
                  <a:pt x="30" y="84"/>
                </a:cubicBezTo>
                <a:cubicBezTo>
                  <a:pt x="30" y="87"/>
                  <a:pt x="33" y="90"/>
                  <a:pt x="37" y="90"/>
                </a:cubicBezTo>
                <a:cubicBezTo>
                  <a:pt x="80" y="90"/>
                  <a:pt x="80" y="90"/>
                  <a:pt x="80" y="90"/>
                </a:cubicBezTo>
                <a:cubicBezTo>
                  <a:pt x="80" y="94"/>
                  <a:pt x="80" y="94"/>
                  <a:pt x="80" y="94"/>
                </a:cubicBezTo>
                <a:cubicBezTo>
                  <a:pt x="80" y="104"/>
                  <a:pt x="80" y="104"/>
                  <a:pt x="80" y="104"/>
                </a:cubicBezTo>
                <a:cubicBezTo>
                  <a:pt x="74" y="104"/>
                  <a:pt x="74" y="104"/>
                  <a:pt x="74" y="104"/>
                </a:cubicBezTo>
                <a:cubicBezTo>
                  <a:pt x="72" y="104"/>
                  <a:pt x="71" y="105"/>
                  <a:pt x="71" y="107"/>
                </a:cubicBezTo>
                <a:cubicBezTo>
                  <a:pt x="71" y="112"/>
                  <a:pt x="71" y="112"/>
                  <a:pt x="71" y="112"/>
                </a:cubicBezTo>
                <a:cubicBezTo>
                  <a:pt x="94" y="112"/>
                  <a:pt x="94" y="112"/>
                  <a:pt x="94" y="112"/>
                </a:cubicBezTo>
                <a:cubicBezTo>
                  <a:pt x="114" y="112"/>
                  <a:pt x="114" y="112"/>
                  <a:pt x="114" y="112"/>
                </a:cubicBezTo>
                <a:cubicBezTo>
                  <a:pt x="114" y="112"/>
                  <a:pt x="114" y="112"/>
                  <a:pt x="114" y="112"/>
                </a:cubicBezTo>
                <a:cubicBezTo>
                  <a:pt x="20" y="112"/>
                  <a:pt x="20" y="112"/>
                  <a:pt x="20" y="112"/>
                </a:cubicBezTo>
                <a:cubicBezTo>
                  <a:pt x="9" y="112"/>
                  <a:pt x="0" y="120"/>
                  <a:pt x="0" y="131"/>
                </a:cubicBezTo>
                <a:cubicBezTo>
                  <a:pt x="0" y="224"/>
                  <a:pt x="0" y="224"/>
                  <a:pt x="0" y="224"/>
                </a:cubicBezTo>
                <a:cubicBezTo>
                  <a:pt x="10" y="224"/>
                  <a:pt x="10" y="224"/>
                  <a:pt x="10" y="224"/>
                </a:cubicBezTo>
                <a:cubicBezTo>
                  <a:pt x="10" y="139"/>
                  <a:pt x="10" y="139"/>
                  <a:pt x="10" y="139"/>
                </a:cubicBezTo>
                <a:cubicBezTo>
                  <a:pt x="10" y="130"/>
                  <a:pt x="19" y="122"/>
                  <a:pt x="29" y="122"/>
                </a:cubicBezTo>
                <a:cubicBezTo>
                  <a:pt x="113" y="122"/>
                  <a:pt x="113" y="122"/>
                  <a:pt x="113" y="122"/>
                </a:cubicBezTo>
                <a:cubicBezTo>
                  <a:pt x="113" y="122"/>
                  <a:pt x="113" y="123"/>
                  <a:pt x="113" y="123"/>
                </a:cubicBezTo>
                <a:cubicBezTo>
                  <a:pt x="113" y="123"/>
                  <a:pt x="113" y="123"/>
                  <a:pt x="114" y="124"/>
                </a:cubicBezTo>
                <a:cubicBezTo>
                  <a:pt x="114" y="124"/>
                  <a:pt x="114" y="124"/>
                  <a:pt x="114" y="124"/>
                </a:cubicBezTo>
                <a:cubicBezTo>
                  <a:pt x="114" y="124"/>
                  <a:pt x="114" y="124"/>
                  <a:pt x="114" y="124"/>
                </a:cubicBezTo>
                <a:cubicBezTo>
                  <a:pt x="114" y="124"/>
                  <a:pt x="114" y="125"/>
                  <a:pt x="115" y="125"/>
                </a:cubicBezTo>
                <a:cubicBezTo>
                  <a:pt x="115" y="125"/>
                  <a:pt x="115" y="125"/>
                  <a:pt x="115" y="126"/>
                </a:cubicBezTo>
                <a:cubicBezTo>
                  <a:pt x="115" y="126"/>
                  <a:pt x="115" y="126"/>
                  <a:pt x="115" y="126"/>
                </a:cubicBezTo>
                <a:cubicBezTo>
                  <a:pt x="115" y="126"/>
                  <a:pt x="116" y="126"/>
                  <a:pt x="116" y="127"/>
                </a:cubicBezTo>
                <a:cubicBezTo>
                  <a:pt x="116" y="127"/>
                  <a:pt x="116" y="127"/>
                  <a:pt x="116" y="127"/>
                </a:cubicBezTo>
                <a:cubicBezTo>
                  <a:pt x="117" y="127"/>
                  <a:pt x="117" y="127"/>
                  <a:pt x="118" y="127"/>
                </a:cubicBezTo>
                <a:cubicBezTo>
                  <a:pt x="118" y="127"/>
                  <a:pt x="118" y="128"/>
                  <a:pt x="118" y="128"/>
                </a:cubicBezTo>
                <a:cubicBezTo>
                  <a:pt x="119" y="128"/>
                  <a:pt x="119" y="128"/>
                  <a:pt x="120" y="128"/>
                </a:cubicBezTo>
                <a:cubicBezTo>
                  <a:pt x="119" y="128"/>
                  <a:pt x="118" y="128"/>
                  <a:pt x="117" y="128"/>
                </a:cubicBezTo>
                <a:cubicBezTo>
                  <a:pt x="115" y="129"/>
                  <a:pt x="113" y="131"/>
                  <a:pt x="113" y="133"/>
                </a:cubicBezTo>
                <a:cubicBezTo>
                  <a:pt x="113" y="138"/>
                  <a:pt x="113" y="138"/>
                  <a:pt x="113" y="138"/>
                </a:cubicBezTo>
                <a:cubicBezTo>
                  <a:pt x="113" y="138"/>
                  <a:pt x="113" y="139"/>
                  <a:pt x="114" y="139"/>
                </a:cubicBezTo>
                <a:cubicBezTo>
                  <a:pt x="113" y="139"/>
                  <a:pt x="113" y="139"/>
                  <a:pt x="113" y="139"/>
                </a:cubicBezTo>
                <a:cubicBezTo>
                  <a:pt x="114" y="139"/>
                  <a:pt x="114" y="140"/>
                  <a:pt x="114" y="140"/>
                </a:cubicBezTo>
                <a:cubicBezTo>
                  <a:pt x="114" y="140"/>
                  <a:pt x="114" y="141"/>
                  <a:pt x="114" y="141"/>
                </a:cubicBezTo>
                <a:cubicBezTo>
                  <a:pt x="114" y="141"/>
                  <a:pt x="115" y="141"/>
                  <a:pt x="115" y="141"/>
                </a:cubicBezTo>
                <a:cubicBezTo>
                  <a:pt x="115" y="141"/>
                  <a:pt x="115" y="142"/>
                  <a:pt x="116" y="142"/>
                </a:cubicBezTo>
                <a:cubicBezTo>
                  <a:pt x="116" y="142"/>
                  <a:pt x="116" y="142"/>
                  <a:pt x="116" y="142"/>
                </a:cubicBezTo>
                <a:cubicBezTo>
                  <a:pt x="117" y="143"/>
                  <a:pt x="117" y="143"/>
                  <a:pt x="118" y="143"/>
                </a:cubicBezTo>
                <a:cubicBezTo>
                  <a:pt x="118" y="143"/>
                  <a:pt x="118" y="143"/>
                  <a:pt x="118" y="143"/>
                </a:cubicBezTo>
                <a:cubicBezTo>
                  <a:pt x="119" y="143"/>
                  <a:pt x="119" y="143"/>
                  <a:pt x="120" y="143"/>
                </a:cubicBezTo>
                <a:cubicBezTo>
                  <a:pt x="122" y="143"/>
                  <a:pt x="122" y="143"/>
                  <a:pt x="122" y="143"/>
                </a:cubicBezTo>
                <a:cubicBezTo>
                  <a:pt x="122" y="155"/>
                  <a:pt x="122" y="155"/>
                  <a:pt x="122" y="155"/>
                </a:cubicBezTo>
                <a:cubicBezTo>
                  <a:pt x="122" y="155"/>
                  <a:pt x="122" y="155"/>
                  <a:pt x="122" y="155"/>
                </a:cubicBezTo>
                <a:cubicBezTo>
                  <a:pt x="122" y="156"/>
                  <a:pt x="122" y="156"/>
                  <a:pt x="122" y="157"/>
                </a:cubicBezTo>
                <a:cubicBezTo>
                  <a:pt x="122" y="159"/>
                  <a:pt x="122" y="160"/>
                  <a:pt x="123" y="161"/>
                </a:cubicBezTo>
                <a:cubicBezTo>
                  <a:pt x="123" y="162"/>
                  <a:pt x="123" y="162"/>
                  <a:pt x="123" y="162"/>
                </a:cubicBezTo>
                <a:cubicBezTo>
                  <a:pt x="118" y="162"/>
                  <a:pt x="118" y="162"/>
                  <a:pt x="118" y="162"/>
                </a:cubicBezTo>
                <a:cubicBezTo>
                  <a:pt x="114" y="162"/>
                  <a:pt x="110" y="165"/>
                  <a:pt x="110" y="167"/>
                </a:cubicBezTo>
                <a:cubicBezTo>
                  <a:pt x="110" y="173"/>
                  <a:pt x="110" y="173"/>
                  <a:pt x="110" y="173"/>
                </a:cubicBezTo>
                <a:cubicBezTo>
                  <a:pt x="110" y="174"/>
                  <a:pt x="110" y="174"/>
                  <a:pt x="110" y="174"/>
                </a:cubicBezTo>
                <a:cubicBezTo>
                  <a:pt x="110" y="174"/>
                  <a:pt x="110" y="174"/>
                  <a:pt x="110" y="174"/>
                </a:cubicBezTo>
                <a:cubicBezTo>
                  <a:pt x="110" y="174"/>
                  <a:pt x="110" y="174"/>
                  <a:pt x="110" y="174"/>
                </a:cubicBezTo>
                <a:cubicBezTo>
                  <a:pt x="110" y="174"/>
                  <a:pt x="110" y="174"/>
                  <a:pt x="110" y="175"/>
                </a:cubicBezTo>
                <a:cubicBezTo>
                  <a:pt x="110" y="175"/>
                  <a:pt x="111" y="175"/>
                  <a:pt x="111" y="175"/>
                </a:cubicBezTo>
                <a:cubicBezTo>
                  <a:pt x="111" y="175"/>
                  <a:pt x="111" y="175"/>
                  <a:pt x="111" y="175"/>
                </a:cubicBezTo>
                <a:cubicBezTo>
                  <a:pt x="111" y="176"/>
                  <a:pt x="111" y="176"/>
                  <a:pt x="111" y="176"/>
                </a:cubicBezTo>
                <a:cubicBezTo>
                  <a:pt x="111" y="176"/>
                  <a:pt x="111" y="176"/>
                  <a:pt x="112" y="176"/>
                </a:cubicBezTo>
                <a:cubicBezTo>
                  <a:pt x="112" y="176"/>
                  <a:pt x="112" y="177"/>
                  <a:pt x="112" y="177"/>
                </a:cubicBezTo>
                <a:cubicBezTo>
                  <a:pt x="112" y="177"/>
                  <a:pt x="112" y="177"/>
                  <a:pt x="113" y="177"/>
                </a:cubicBezTo>
                <a:cubicBezTo>
                  <a:pt x="113" y="177"/>
                  <a:pt x="113" y="177"/>
                  <a:pt x="113" y="177"/>
                </a:cubicBezTo>
                <a:cubicBezTo>
                  <a:pt x="113" y="178"/>
                  <a:pt x="114" y="178"/>
                  <a:pt x="114" y="178"/>
                </a:cubicBezTo>
                <a:cubicBezTo>
                  <a:pt x="114" y="178"/>
                  <a:pt x="114" y="178"/>
                  <a:pt x="115" y="178"/>
                </a:cubicBezTo>
                <a:cubicBezTo>
                  <a:pt x="115" y="178"/>
                  <a:pt x="115" y="178"/>
                  <a:pt x="115" y="178"/>
                </a:cubicBezTo>
                <a:cubicBezTo>
                  <a:pt x="115" y="178"/>
                  <a:pt x="116" y="178"/>
                  <a:pt x="116" y="178"/>
                </a:cubicBezTo>
                <a:cubicBezTo>
                  <a:pt x="116" y="178"/>
                  <a:pt x="116" y="178"/>
                  <a:pt x="117" y="178"/>
                </a:cubicBezTo>
                <a:cubicBezTo>
                  <a:pt x="117" y="178"/>
                  <a:pt x="118" y="179"/>
                  <a:pt x="118" y="179"/>
                </a:cubicBezTo>
                <a:cubicBezTo>
                  <a:pt x="122" y="179"/>
                  <a:pt x="122" y="179"/>
                  <a:pt x="122" y="179"/>
                </a:cubicBezTo>
                <a:cubicBezTo>
                  <a:pt x="122" y="229"/>
                  <a:pt x="122" y="229"/>
                  <a:pt x="122" y="229"/>
                </a:cubicBezTo>
                <a:cubicBezTo>
                  <a:pt x="122" y="230"/>
                  <a:pt x="123" y="232"/>
                  <a:pt x="123" y="233"/>
                </a:cubicBezTo>
                <a:cubicBezTo>
                  <a:pt x="123" y="234"/>
                  <a:pt x="123" y="234"/>
                  <a:pt x="123" y="235"/>
                </a:cubicBezTo>
                <a:cubicBezTo>
                  <a:pt x="123" y="238"/>
                  <a:pt x="125" y="240"/>
                  <a:pt x="128" y="240"/>
                </a:cubicBezTo>
                <a:cubicBezTo>
                  <a:pt x="130" y="240"/>
                  <a:pt x="132" y="239"/>
                  <a:pt x="133" y="238"/>
                </a:cubicBezTo>
                <a:cubicBezTo>
                  <a:pt x="138" y="237"/>
                  <a:pt x="141" y="233"/>
                  <a:pt x="141" y="229"/>
                </a:cubicBezTo>
                <a:cubicBezTo>
                  <a:pt x="141" y="224"/>
                  <a:pt x="141" y="224"/>
                  <a:pt x="141" y="224"/>
                </a:cubicBezTo>
                <a:cubicBezTo>
                  <a:pt x="154" y="224"/>
                  <a:pt x="154" y="224"/>
                  <a:pt x="154" y="224"/>
                </a:cubicBezTo>
                <a:cubicBezTo>
                  <a:pt x="154" y="229"/>
                  <a:pt x="154" y="229"/>
                  <a:pt x="154" y="229"/>
                </a:cubicBezTo>
                <a:cubicBezTo>
                  <a:pt x="154" y="233"/>
                  <a:pt x="157" y="236"/>
                  <a:pt x="161" y="237"/>
                </a:cubicBezTo>
                <a:cubicBezTo>
                  <a:pt x="162" y="239"/>
                  <a:pt x="164" y="240"/>
                  <a:pt x="166" y="240"/>
                </a:cubicBezTo>
                <a:cubicBezTo>
                  <a:pt x="169" y="240"/>
                  <a:pt x="171" y="238"/>
                  <a:pt x="171" y="235"/>
                </a:cubicBezTo>
                <a:cubicBezTo>
                  <a:pt x="171" y="234"/>
                  <a:pt x="171" y="234"/>
                  <a:pt x="171" y="234"/>
                </a:cubicBezTo>
                <a:cubicBezTo>
                  <a:pt x="172" y="233"/>
                  <a:pt x="173" y="231"/>
                  <a:pt x="173" y="229"/>
                </a:cubicBezTo>
                <a:cubicBezTo>
                  <a:pt x="173" y="179"/>
                  <a:pt x="173" y="179"/>
                  <a:pt x="173" y="179"/>
                </a:cubicBezTo>
                <a:cubicBezTo>
                  <a:pt x="177" y="179"/>
                  <a:pt x="177" y="179"/>
                  <a:pt x="177" y="179"/>
                </a:cubicBezTo>
                <a:cubicBezTo>
                  <a:pt x="177" y="179"/>
                  <a:pt x="178" y="178"/>
                  <a:pt x="179" y="178"/>
                </a:cubicBezTo>
                <a:cubicBezTo>
                  <a:pt x="179" y="178"/>
                  <a:pt x="179" y="178"/>
                  <a:pt x="179" y="178"/>
                </a:cubicBezTo>
                <a:cubicBezTo>
                  <a:pt x="179" y="178"/>
                  <a:pt x="180" y="178"/>
                  <a:pt x="180" y="178"/>
                </a:cubicBezTo>
                <a:cubicBezTo>
                  <a:pt x="180" y="178"/>
                  <a:pt x="180" y="178"/>
                  <a:pt x="181" y="178"/>
                </a:cubicBezTo>
                <a:cubicBezTo>
                  <a:pt x="181" y="178"/>
                  <a:pt x="181" y="178"/>
                  <a:pt x="181" y="178"/>
                </a:cubicBezTo>
                <a:cubicBezTo>
                  <a:pt x="181" y="178"/>
                  <a:pt x="182" y="178"/>
                  <a:pt x="182" y="177"/>
                </a:cubicBezTo>
                <a:cubicBezTo>
                  <a:pt x="182" y="177"/>
                  <a:pt x="182" y="177"/>
                  <a:pt x="182" y="177"/>
                </a:cubicBezTo>
                <a:cubicBezTo>
                  <a:pt x="183" y="177"/>
                  <a:pt x="183" y="177"/>
                  <a:pt x="183" y="177"/>
                </a:cubicBezTo>
                <a:cubicBezTo>
                  <a:pt x="183" y="177"/>
                  <a:pt x="183" y="176"/>
                  <a:pt x="183" y="176"/>
                </a:cubicBezTo>
                <a:cubicBezTo>
                  <a:pt x="184" y="176"/>
                  <a:pt x="184" y="176"/>
                  <a:pt x="184" y="176"/>
                </a:cubicBezTo>
                <a:cubicBezTo>
                  <a:pt x="184" y="176"/>
                  <a:pt x="184" y="176"/>
                  <a:pt x="184" y="175"/>
                </a:cubicBezTo>
                <a:cubicBezTo>
                  <a:pt x="184" y="175"/>
                  <a:pt x="184" y="175"/>
                  <a:pt x="184" y="175"/>
                </a:cubicBezTo>
                <a:cubicBezTo>
                  <a:pt x="184" y="175"/>
                  <a:pt x="185" y="175"/>
                  <a:pt x="185" y="175"/>
                </a:cubicBezTo>
                <a:cubicBezTo>
                  <a:pt x="185" y="174"/>
                  <a:pt x="185" y="174"/>
                  <a:pt x="185" y="174"/>
                </a:cubicBezTo>
                <a:cubicBezTo>
                  <a:pt x="185" y="174"/>
                  <a:pt x="185" y="174"/>
                  <a:pt x="185" y="174"/>
                </a:cubicBezTo>
                <a:cubicBezTo>
                  <a:pt x="185" y="174"/>
                  <a:pt x="185" y="174"/>
                  <a:pt x="185" y="174"/>
                </a:cubicBezTo>
                <a:cubicBezTo>
                  <a:pt x="185" y="174"/>
                  <a:pt x="185" y="174"/>
                  <a:pt x="185" y="173"/>
                </a:cubicBezTo>
                <a:cubicBezTo>
                  <a:pt x="185" y="167"/>
                  <a:pt x="185" y="167"/>
                  <a:pt x="185" y="167"/>
                </a:cubicBezTo>
                <a:cubicBezTo>
                  <a:pt x="185" y="165"/>
                  <a:pt x="181" y="162"/>
                  <a:pt x="177" y="162"/>
                </a:cubicBezTo>
                <a:cubicBezTo>
                  <a:pt x="172" y="162"/>
                  <a:pt x="172" y="162"/>
                  <a:pt x="172" y="162"/>
                </a:cubicBezTo>
                <a:cubicBezTo>
                  <a:pt x="172" y="162"/>
                  <a:pt x="172" y="162"/>
                  <a:pt x="171" y="161"/>
                </a:cubicBezTo>
                <a:cubicBezTo>
                  <a:pt x="173" y="160"/>
                  <a:pt x="173" y="159"/>
                  <a:pt x="173" y="157"/>
                </a:cubicBezTo>
                <a:cubicBezTo>
                  <a:pt x="173" y="156"/>
                  <a:pt x="173" y="155"/>
                  <a:pt x="173" y="155"/>
                </a:cubicBezTo>
                <a:cubicBezTo>
                  <a:pt x="174" y="155"/>
                  <a:pt x="174" y="155"/>
                  <a:pt x="174" y="155"/>
                </a:cubicBezTo>
                <a:cubicBezTo>
                  <a:pt x="174" y="143"/>
                  <a:pt x="174" y="143"/>
                  <a:pt x="174" y="143"/>
                </a:cubicBezTo>
                <a:cubicBezTo>
                  <a:pt x="175" y="143"/>
                  <a:pt x="175" y="143"/>
                  <a:pt x="175" y="143"/>
                </a:cubicBezTo>
                <a:cubicBezTo>
                  <a:pt x="176" y="143"/>
                  <a:pt x="177" y="143"/>
                  <a:pt x="177" y="143"/>
                </a:cubicBezTo>
                <a:cubicBezTo>
                  <a:pt x="177" y="143"/>
                  <a:pt x="178" y="143"/>
                  <a:pt x="178" y="143"/>
                </a:cubicBezTo>
                <a:cubicBezTo>
                  <a:pt x="178" y="143"/>
                  <a:pt x="179" y="143"/>
                  <a:pt x="179" y="142"/>
                </a:cubicBezTo>
                <a:cubicBezTo>
                  <a:pt x="179" y="142"/>
                  <a:pt x="180" y="142"/>
                  <a:pt x="180" y="142"/>
                </a:cubicBezTo>
                <a:cubicBezTo>
                  <a:pt x="180" y="142"/>
                  <a:pt x="180" y="141"/>
                  <a:pt x="181" y="141"/>
                </a:cubicBezTo>
                <a:cubicBezTo>
                  <a:pt x="181" y="141"/>
                  <a:pt x="181" y="141"/>
                  <a:pt x="181" y="141"/>
                </a:cubicBezTo>
                <a:cubicBezTo>
                  <a:pt x="181" y="141"/>
                  <a:pt x="182" y="140"/>
                  <a:pt x="182" y="140"/>
                </a:cubicBezTo>
                <a:cubicBezTo>
                  <a:pt x="182" y="140"/>
                  <a:pt x="182" y="139"/>
                  <a:pt x="182" y="139"/>
                </a:cubicBezTo>
                <a:cubicBezTo>
                  <a:pt x="182" y="139"/>
                  <a:pt x="182" y="139"/>
                  <a:pt x="182" y="139"/>
                </a:cubicBezTo>
                <a:cubicBezTo>
                  <a:pt x="182" y="139"/>
                  <a:pt x="182" y="138"/>
                  <a:pt x="182" y="138"/>
                </a:cubicBezTo>
                <a:cubicBezTo>
                  <a:pt x="182" y="133"/>
                  <a:pt x="182" y="133"/>
                  <a:pt x="182" y="133"/>
                </a:cubicBezTo>
                <a:cubicBezTo>
                  <a:pt x="182" y="130"/>
                  <a:pt x="179" y="128"/>
                  <a:pt x="175" y="128"/>
                </a:cubicBezTo>
                <a:cubicBezTo>
                  <a:pt x="176" y="128"/>
                  <a:pt x="177" y="128"/>
                  <a:pt x="177" y="128"/>
                </a:cubicBezTo>
                <a:cubicBezTo>
                  <a:pt x="177" y="128"/>
                  <a:pt x="177" y="127"/>
                  <a:pt x="178" y="127"/>
                </a:cubicBezTo>
                <a:cubicBezTo>
                  <a:pt x="178" y="127"/>
                  <a:pt x="179" y="127"/>
                  <a:pt x="179" y="127"/>
                </a:cubicBezTo>
                <a:cubicBezTo>
                  <a:pt x="179" y="127"/>
                  <a:pt x="179" y="127"/>
                  <a:pt x="179" y="127"/>
                </a:cubicBezTo>
                <a:cubicBezTo>
                  <a:pt x="180" y="126"/>
                  <a:pt x="180" y="126"/>
                  <a:pt x="181" y="126"/>
                </a:cubicBezTo>
                <a:cubicBezTo>
                  <a:pt x="181" y="125"/>
                  <a:pt x="181" y="125"/>
                  <a:pt x="181" y="125"/>
                </a:cubicBezTo>
                <a:cubicBezTo>
                  <a:pt x="181" y="125"/>
                  <a:pt x="182" y="124"/>
                  <a:pt x="182" y="124"/>
                </a:cubicBezTo>
                <a:cubicBezTo>
                  <a:pt x="182" y="124"/>
                  <a:pt x="182" y="124"/>
                  <a:pt x="182" y="124"/>
                </a:cubicBezTo>
                <a:cubicBezTo>
                  <a:pt x="182" y="124"/>
                  <a:pt x="182" y="124"/>
                  <a:pt x="182" y="124"/>
                </a:cubicBezTo>
                <a:cubicBezTo>
                  <a:pt x="182" y="123"/>
                  <a:pt x="182" y="123"/>
                  <a:pt x="182" y="122"/>
                </a:cubicBezTo>
                <a:cubicBezTo>
                  <a:pt x="238" y="122"/>
                  <a:pt x="238" y="122"/>
                  <a:pt x="238" y="122"/>
                </a:cubicBezTo>
                <a:cubicBezTo>
                  <a:pt x="248" y="122"/>
                  <a:pt x="257" y="130"/>
                  <a:pt x="257" y="139"/>
                </a:cubicBezTo>
                <a:cubicBezTo>
                  <a:pt x="257" y="224"/>
                  <a:pt x="257" y="224"/>
                  <a:pt x="257" y="224"/>
                </a:cubicBezTo>
                <a:cubicBezTo>
                  <a:pt x="266" y="224"/>
                  <a:pt x="266" y="224"/>
                  <a:pt x="266" y="224"/>
                </a:cubicBezTo>
                <a:cubicBezTo>
                  <a:pt x="266" y="131"/>
                  <a:pt x="266" y="131"/>
                  <a:pt x="266" y="131"/>
                </a:cubicBezTo>
                <a:cubicBezTo>
                  <a:pt x="266" y="120"/>
                  <a:pt x="258" y="112"/>
                  <a:pt x="247" y="112"/>
                </a:cubicBezTo>
                <a:close/>
                <a:moveTo>
                  <a:pt x="143" y="179"/>
                </a:moveTo>
                <a:cubicBezTo>
                  <a:pt x="143" y="220"/>
                  <a:pt x="143" y="220"/>
                  <a:pt x="143" y="220"/>
                </a:cubicBezTo>
                <a:cubicBezTo>
                  <a:pt x="141" y="220"/>
                  <a:pt x="141" y="220"/>
                  <a:pt x="141" y="220"/>
                </a:cubicBezTo>
                <a:cubicBezTo>
                  <a:pt x="141" y="179"/>
                  <a:pt x="141" y="179"/>
                  <a:pt x="141" y="179"/>
                </a:cubicBezTo>
                <a:lnTo>
                  <a:pt x="143" y="179"/>
                </a:lnTo>
                <a:close/>
                <a:moveTo>
                  <a:pt x="154" y="220"/>
                </a:moveTo>
                <a:cubicBezTo>
                  <a:pt x="152" y="220"/>
                  <a:pt x="152" y="220"/>
                  <a:pt x="152" y="220"/>
                </a:cubicBezTo>
                <a:cubicBezTo>
                  <a:pt x="152" y="179"/>
                  <a:pt x="152" y="179"/>
                  <a:pt x="152" y="179"/>
                </a:cubicBezTo>
                <a:cubicBezTo>
                  <a:pt x="154" y="179"/>
                  <a:pt x="154" y="179"/>
                  <a:pt x="154" y="179"/>
                </a:cubicBezTo>
                <a:lnTo>
                  <a:pt x="154" y="220"/>
                </a:lnTo>
                <a:close/>
              </a:path>
            </a:pathLst>
          </a:custGeom>
          <a:solidFill>
            <a:srgbClr val="4291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nvGrpSpPr>
          <p:cNvPr id="301" name="Group 300"/>
          <p:cNvGrpSpPr/>
          <p:nvPr/>
        </p:nvGrpSpPr>
        <p:grpSpPr>
          <a:xfrm>
            <a:off x="5966425" y="2135737"/>
            <a:ext cx="4914329" cy="4395606"/>
            <a:chOff x="5966324" y="2135188"/>
            <a:chExt cx="4916306" cy="4397375"/>
          </a:xfrm>
        </p:grpSpPr>
        <p:grpSp>
          <p:nvGrpSpPr>
            <p:cNvPr id="295" name="Group 294"/>
            <p:cNvGrpSpPr/>
            <p:nvPr/>
          </p:nvGrpSpPr>
          <p:grpSpPr>
            <a:xfrm>
              <a:off x="5966324" y="4167004"/>
              <a:ext cx="4916306" cy="2303514"/>
              <a:chOff x="5966324" y="4167004"/>
              <a:chExt cx="4916306" cy="2303514"/>
            </a:xfrm>
          </p:grpSpPr>
          <p:sp>
            <p:nvSpPr>
              <p:cNvPr id="288"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0"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29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grpSp>
        <p:sp>
          <p:nvSpPr>
            <p:cNvPr id="190"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1"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2"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3"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4"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5"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6"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7"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8"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9"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0"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1"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2"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3"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4"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5"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6"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7"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0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1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2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3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4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25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5" name="Text Placeholder 4"/>
          <p:cNvSpPr>
            <a:spLocks noGrp="1"/>
          </p:cNvSpPr>
          <p:nvPr>
            <p:ph type="body" sz="quarter" idx="12"/>
          </p:nvPr>
        </p:nvSpPr>
        <p:spPr>
          <a:xfrm>
            <a:off x="274701" y="3955786"/>
            <a:ext cx="5653639" cy="1828007"/>
          </a:xfrm>
        </p:spPr>
        <p:txBody>
          <a:bodyPr/>
          <a:lstStyle/>
          <a:p>
            <a:r>
              <a:rPr lang="pt-PT" sz="3000" dirty="0"/>
              <a:t>Tiago Costa</a:t>
            </a:r>
          </a:p>
          <a:p>
            <a:r>
              <a:rPr lang="pt-PT" sz="3000" dirty="0"/>
              <a:t>MVP – Office Server </a:t>
            </a:r>
            <a:r>
              <a:rPr lang="pt-PT" sz="3000" dirty="0" err="1"/>
              <a:t>and</a:t>
            </a:r>
            <a:r>
              <a:rPr lang="pt-PT" sz="3000" dirty="0"/>
              <a:t> Services</a:t>
            </a:r>
          </a:p>
          <a:p>
            <a:r>
              <a:rPr lang="pt-PT" sz="3000" dirty="0"/>
              <a:t>MCT </a:t>
            </a:r>
            <a:r>
              <a:rPr lang="pt-PT" sz="3000" dirty="0" err="1"/>
              <a:t>and</a:t>
            </a:r>
            <a:r>
              <a:rPr lang="pt-PT" sz="3000" dirty="0"/>
              <a:t> MCT Regional Lead</a:t>
            </a:r>
            <a:endParaRPr lang="en-US" sz="3000" dirty="0"/>
          </a:p>
        </p:txBody>
      </p:sp>
      <p:sp>
        <p:nvSpPr>
          <p:cNvPr id="4" name="Title 3"/>
          <p:cNvSpPr>
            <a:spLocks noGrp="1"/>
          </p:cNvSpPr>
          <p:nvPr>
            <p:ph type="title"/>
          </p:nvPr>
        </p:nvSpPr>
        <p:spPr>
          <a:xfrm>
            <a:off x="274702" y="412045"/>
            <a:ext cx="5232335" cy="1828786"/>
          </a:xfrm>
        </p:spPr>
        <p:txBody>
          <a:bodyPr/>
          <a:lstStyle/>
          <a:p>
            <a:r>
              <a:rPr lang="en-US" dirty="0"/>
              <a:t>Getting Started in Office 365 with the Microsoft Graph API</a:t>
            </a:r>
          </a:p>
        </p:txBody>
      </p:sp>
    </p:spTree>
    <p:extLst>
      <p:ext uri="{BB962C8B-B14F-4D97-AF65-F5344CB8AC3E}">
        <p14:creationId xmlns:p14="http://schemas.microsoft.com/office/powerpoint/2010/main" val="90034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85381" y="1097979"/>
            <a:ext cx="5433065" cy="3407793"/>
            <a:chOff x="183806" y="217205"/>
            <a:chExt cx="5327018" cy="3341277"/>
          </a:xfrm>
        </p:grpSpPr>
        <p:pic>
          <p:nvPicPr>
            <p:cNvPr id="9" name="Picture 8"/>
            <p:cNvPicPr>
              <a:picLocks noChangeAspect="1"/>
            </p:cNvPicPr>
            <p:nvPr/>
          </p:nvPicPr>
          <p:blipFill>
            <a:blip r:embed="rId8"/>
            <a:stretch>
              <a:fillRect/>
            </a:stretch>
          </p:blipFill>
          <p:spPr>
            <a:xfrm>
              <a:off x="183806" y="217205"/>
              <a:ext cx="5327018" cy="3341277"/>
            </a:xfrm>
            <a:prstGeom prst="rect">
              <a:avLst/>
            </a:prstGeom>
          </p:spPr>
        </p:pic>
        <p:sp>
          <p:nvSpPr>
            <p:cNvPr id="5" name="MouseClick"/>
            <p:cNvSpPr/>
            <p:nvPr>
              <p:custDataLst>
                <p:custData r:id="rId5"/>
              </p:custDataLst>
            </p:nvPr>
          </p:nvSpPr>
          <p:spPr>
            <a:xfrm rot="20359169">
              <a:off x="3029972" y="2828660"/>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2" name="Group 11"/>
          <p:cNvGrpSpPr/>
          <p:nvPr/>
        </p:nvGrpSpPr>
        <p:grpSpPr>
          <a:xfrm>
            <a:off x="7353724" y="1134701"/>
            <a:ext cx="4350650" cy="4326344"/>
            <a:chOff x="4052389" y="643298"/>
            <a:chExt cx="4265730" cy="4241899"/>
          </a:xfrm>
        </p:grpSpPr>
        <p:pic>
          <p:nvPicPr>
            <p:cNvPr id="10" name="Picture 9"/>
            <p:cNvPicPr>
              <a:picLocks noChangeAspect="1"/>
            </p:cNvPicPr>
            <p:nvPr/>
          </p:nvPicPr>
          <p:blipFill>
            <a:blip r:embed="rId9"/>
            <a:stretch>
              <a:fillRect/>
            </a:stretch>
          </p:blipFill>
          <p:spPr>
            <a:xfrm>
              <a:off x="4052389" y="643298"/>
              <a:ext cx="4265730" cy="4241899"/>
            </a:xfrm>
            <a:prstGeom prst="rect">
              <a:avLst/>
            </a:prstGeom>
          </p:spPr>
        </p:pic>
        <p:sp>
          <p:nvSpPr>
            <p:cNvPr id="7" name="MouseClick"/>
            <p:cNvSpPr/>
            <p:nvPr>
              <p:custDataLst>
                <p:custData r:id="rId4"/>
              </p:custDataLst>
            </p:nvPr>
          </p:nvSpPr>
          <p:spPr>
            <a:xfrm rot="20359169">
              <a:off x="7018915" y="201154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14" name="Group 13"/>
          <p:cNvGrpSpPr/>
          <p:nvPr/>
        </p:nvGrpSpPr>
        <p:grpSpPr>
          <a:xfrm>
            <a:off x="5897910" y="3525693"/>
            <a:ext cx="5321533" cy="3530578"/>
            <a:chOff x="5766223" y="3272701"/>
            <a:chExt cx="5217663" cy="3461665"/>
          </a:xfrm>
        </p:grpSpPr>
        <p:pic>
          <p:nvPicPr>
            <p:cNvPr id="8" name="Picture 7"/>
            <p:cNvPicPr>
              <a:picLocks noChangeAspect="1"/>
            </p:cNvPicPr>
            <p:nvPr/>
          </p:nvPicPr>
          <p:blipFill>
            <a:blip r:embed="rId10"/>
            <a:stretch>
              <a:fillRect/>
            </a:stretch>
          </p:blipFill>
          <p:spPr>
            <a:xfrm>
              <a:off x="5766223" y="3272701"/>
              <a:ext cx="5217663" cy="3461665"/>
            </a:xfrm>
            <a:prstGeom prst="rect">
              <a:avLst/>
            </a:prstGeom>
          </p:spPr>
        </p:pic>
        <p:sp>
          <p:nvSpPr>
            <p:cNvPr id="11" name="MouseClick"/>
            <p:cNvSpPr/>
            <p:nvPr>
              <p:custDataLst>
                <p:custData r:id="rId3"/>
              </p:custDataLst>
            </p:nvPr>
          </p:nvSpPr>
          <p:spPr>
            <a:xfrm rot="20359169">
              <a:off x="10678308" y="5241296"/>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3" name="Group 22"/>
          <p:cNvGrpSpPr/>
          <p:nvPr/>
        </p:nvGrpSpPr>
        <p:grpSpPr>
          <a:xfrm>
            <a:off x="1145345" y="2714103"/>
            <a:ext cx="4223318" cy="3903790"/>
            <a:chOff x="1805349" y="1984662"/>
            <a:chExt cx="4140884" cy="3827593"/>
          </a:xfrm>
        </p:grpSpPr>
        <p:pic>
          <p:nvPicPr>
            <p:cNvPr id="22" name="Picture 21"/>
            <p:cNvPicPr>
              <a:picLocks noChangeAspect="1"/>
            </p:cNvPicPr>
            <p:nvPr/>
          </p:nvPicPr>
          <p:blipFill>
            <a:blip r:embed="rId11"/>
            <a:stretch>
              <a:fillRect/>
            </a:stretch>
          </p:blipFill>
          <p:spPr>
            <a:xfrm>
              <a:off x="1805349" y="1984662"/>
              <a:ext cx="4140884" cy="3827593"/>
            </a:xfrm>
            <a:prstGeom prst="rect">
              <a:avLst/>
            </a:prstGeom>
          </p:spPr>
        </p:pic>
        <p:sp>
          <p:nvSpPr>
            <p:cNvPr id="20" name="MouseClick"/>
            <p:cNvSpPr/>
            <p:nvPr>
              <p:custDataLst>
                <p:custData r:id="rId2"/>
              </p:custDataLst>
            </p:nvPr>
          </p:nvSpPr>
          <p:spPr>
            <a:xfrm rot="20359169">
              <a:off x="5215230" y="5503772"/>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grpSp>
        <p:nvGrpSpPr>
          <p:cNvPr id="26" name="Group 25"/>
          <p:cNvGrpSpPr/>
          <p:nvPr/>
        </p:nvGrpSpPr>
        <p:grpSpPr>
          <a:xfrm>
            <a:off x="4806938" y="1060596"/>
            <a:ext cx="3554866" cy="5179836"/>
            <a:chOff x="4561241" y="1021976"/>
            <a:chExt cx="3485479" cy="5078732"/>
          </a:xfrm>
        </p:grpSpPr>
        <p:pic>
          <p:nvPicPr>
            <p:cNvPr id="24" name="Picture 23"/>
            <p:cNvPicPr>
              <a:picLocks noChangeAspect="1"/>
            </p:cNvPicPr>
            <p:nvPr/>
          </p:nvPicPr>
          <p:blipFill rotWithShape="1">
            <a:blip r:embed="rId12"/>
            <a:srcRect l="3690" t="1809" r="3607"/>
            <a:stretch/>
          </p:blipFill>
          <p:spPr>
            <a:xfrm>
              <a:off x="4561241" y="1021976"/>
              <a:ext cx="3485479" cy="5078732"/>
            </a:xfrm>
            <a:prstGeom prst="rect">
              <a:avLst/>
            </a:prstGeom>
          </p:spPr>
        </p:pic>
        <p:sp>
          <p:nvSpPr>
            <p:cNvPr id="25" name="MouseClick"/>
            <p:cNvSpPr/>
            <p:nvPr>
              <p:custDataLst>
                <p:custData r:id="rId1"/>
              </p:custDataLst>
            </p:nvPr>
          </p:nvSpPr>
          <p:spPr>
            <a:xfrm rot="20359169">
              <a:off x="7001915" y="5543395"/>
              <a:ext cx="151053" cy="247694"/>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9473" tIns="49737" rIns="99473" bIns="49737"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sz="1836" dirty="0"/>
            </a:p>
          </p:txBody>
        </p:sp>
      </p:grpSp>
      <p:pic>
        <p:nvPicPr>
          <p:cNvPr id="27" name="Picture 26"/>
          <p:cNvPicPr>
            <a:picLocks noChangeAspect="1"/>
          </p:cNvPicPr>
          <p:nvPr/>
        </p:nvPicPr>
        <p:blipFill>
          <a:blip r:embed="rId13"/>
          <a:stretch>
            <a:fillRect/>
          </a:stretch>
        </p:blipFill>
        <p:spPr>
          <a:xfrm>
            <a:off x="836334" y="1285820"/>
            <a:ext cx="10721195" cy="5028717"/>
          </a:xfrm>
          <a:prstGeom prst="rect">
            <a:avLst/>
          </a:prstGeom>
        </p:spPr>
      </p:pic>
      <p:pic>
        <p:nvPicPr>
          <p:cNvPr id="1026" name="Picture 1" descr="image001"/>
          <p:cNvPicPr>
            <a:picLocks noChangeAspect="1" noChangeArrowheads="1"/>
          </p:cNvPicPr>
          <p:nvPr/>
        </p:nvPicPr>
        <p:blipFill rotWithShape="1">
          <a:blip r:embed="rId14">
            <a:extLst>
              <a:ext uri="{28A0092B-C50C-407E-A947-70E740481C1C}">
                <a14:useLocalDpi xmlns:a14="http://schemas.microsoft.com/office/drawing/2010/main" val="0"/>
              </a:ext>
            </a:extLst>
          </a:blip>
          <a:srcRect l="2367" t="2518" r="1975" b="1136"/>
          <a:stretch/>
        </p:blipFill>
        <p:spPr bwMode="auto">
          <a:xfrm>
            <a:off x="3114924" y="1726365"/>
            <a:ext cx="6389325" cy="494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p:cNvSpPr>
            <a:spLocks noGrp="1"/>
          </p:cNvSpPr>
          <p:nvPr>
            <p:ph type="title"/>
          </p:nvPr>
        </p:nvSpPr>
        <p:spPr>
          <a:xfrm>
            <a:off x="286896" y="296897"/>
            <a:ext cx="11375536" cy="762786"/>
          </a:xfrm>
        </p:spPr>
        <p:txBody>
          <a:bodyPr/>
          <a:lstStyle/>
          <a:p>
            <a:r>
              <a:rPr lang="en-US" sz="5400" dirty="0"/>
              <a:t>Office 365 connected apps</a:t>
            </a:r>
          </a:p>
        </p:txBody>
      </p:sp>
    </p:spTree>
    <p:extLst>
      <p:ext uri="{BB962C8B-B14F-4D97-AF65-F5344CB8AC3E}">
        <p14:creationId xmlns:p14="http://schemas.microsoft.com/office/powerpoint/2010/main" val="165507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1000"/>
                                        <p:tgtEl>
                                          <p:spTgt spid="23"/>
                                        </p:tgtEl>
                                      </p:cBhvr>
                                    </p:animEffect>
                                    <p:anim calcmode="lin" valueType="num">
                                      <p:cBhvr>
                                        <p:cTn id="22" dur="1000" fill="hold"/>
                                        <p:tgtEl>
                                          <p:spTgt spid="23"/>
                                        </p:tgtEl>
                                        <p:attrNameLst>
                                          <p:attrName>ppt_x</p:attrName>
                                        </p:attrNameLst>
                                      </p:cBhvr>
                                      <p:tavLst>
                                        <p:tav tm="0">
                                          <p:val>
                                            <p:strVal val="#ppt_x"/>
                                          </p:val>
                                        </p:tav>
                                        <p:tav tm="100000">
                                          <p:val>
                                            <p:strVal val="#ppt_x"/>
                                          </p:val>
                                        </p:tav>
                                      </p:tavLst>
                                    </p:anim>
                                    <p:anim calcmode="lin" valueType="num">
                                      <p:cBhvr>
                                        <p:cTn id="2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000"/>
                                        <p:tgtEl>
                                          <p:spTgt spid="26"/>
                                        </p:tgtEl>
                                      </p:cBhvr>
                                    </p:animEffect>
                                    <p:anim calcmode="lin" valueType="num">
                                      <p:cBhvr>
                                        <p:cTn id="36" dur="1000" fill="hold"/>
                                        <p:tgtEl>
                                          <p:spTgt spid="26"/>
                                        </p:tgtEl>
                                        <p:attrNameLst>
                                          <p:attrName>ppt_x</p:attrName>
                                        </p:attrNameLst>
                                      </p:cBhvr>
                                      <p:tavLst>
                                        <p:tav tm="0">
                                          <p:val>
                                            <p:strVal val="#ppt_x"/>
                                          </p:val>
                                        </p:tav>
                                        <p:tav tm="100000">
                                          <p:val>
                                            <p:strVal val="#ppt_x"/>
                                          </p:val>
                                        </p:tav>
                                      </p:tavLst>
                                    </p:anim>
                                    <p:anim calcmode="lin" valueType="num">
                                      <p:cBhvr>
                                        <p:cTn id="3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1000"/>
                                        <p:tgtEl>
                                          <p:spTgt spid="1026"/>
                                        </p:tgtEl>
                                      </p:cBhvr>
                                    </p:animEffect>
                                    <p:anim calcmode="lin" valueType="num">
                                      <p:cBhvr>
                                        <p:cTn id="50" dur="1000" fill="hold"/>
                                        <p:tgtEl>
                                          <p:spTgt spid="1026"/>
                                        </p:tgtEl>
                                        <p:attrNameLst>
                                          <p:attrName>ppt_x</p:attrName>
                                        </p:attrNameLst>
                                      </p:cBhvr>
                                      <p:tavLst>
                                        <p:tav tm="0">
                                          <p:val>
                                            <p:strVal val="#ppt_x"/>
                                          </p:val>
                                        </p:tav>
                                        <p:tav tm="100000">
                                          <p:val>
                                            <p:strVal val="#ppt_x"/>
                                          </p:val>
                                        </p:tav>
                                      </p:tavLst>
                                    </p:anim>
                                    <p:anim calcmode="lin" valueType="num">
                                      <p:cBhvr>
                                        <p:cTn id="5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4756" y="1212341"/>
            <a:ext cx="5933481" cy="5485286"/>
          </a:xfrm>
        </p:spPr>
        <p:txBody>
          <a:bodyPr vert="horz" lIns="146304" tIns="91440" rIns="146304" bIns="91440" rtlCol="0">
            <a:noAutofit/>
          </a:bodyPr>
          <a:lstStyle/>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Sign users in using OpenID Connect</a:t>
            </a:r>
          </a:p>
          <a:p>
            <a:pPr marL="584492" lvl="1" indent="-238007">
              <a:buFont typeface="Wingdings" pitchFamily="2" charset="2"/>
              <a:buChar char=""/>
            </a:pPr>
            <a:r>
              <a:rPr lang="en-US" sz="2400" dirty="0">
                <a:gradFill>
                  <a:gsLst>
                    <a:gs pos="1250">
                      <a:schemeClr val="bg2"/>
                    </a:gs>
                    <a:gs pos="100000">
                      <a:schemeClr val="bg2"/>
                    </a:gs>
                  </a:gsLst>
                  <a:lin ang="5400000" scaled="0"/>
                </a:gradFill>
              </a:rPr>
              <a:t>Azure AD and Office 365 services</a:t>
            </a:r>
          </a:p>
          <a:p>
            <a:pPr marL="584492" lvl="1" indent="-238007">
              <a:buFont typeface="Wingdings" pitchFamily="2" charset="2"/>
              <a:buChar char=""/>
            </a:pPr>
            <a:r>
              <a:rPr lang="en-US" sz="2400" dirty="0"/>
              <a:t>Supports MFA and federated user sign-in</a:t>
            </a:r>
            <a:endParaRPr lang="en-US" sz="2400" dirty="0">
              <a:gradFill>
                <a:gsLst>
                  <a:gs pos="1250">
                    <a:schemeClr val="bg2"/>
                  </a:gs>
                  <a:gs pos="100000">
                    <a:schemeClr val="bg2"/>
                  </a:gs>
                </a:gsLst>
                <a:lin ang="5400000" scaled="0"/>
              </a:gradFill>
            </a:endParaRP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Device apps, web sites, SPAs, and service apps</a:t>
            </a:r>
          </a:p>
          <a:p>
            <a:pPr marL="346486" lvl="1" indent="-346486">
              <a:spcBef>
                <a:spcPts val="2400"/>
              </a:spcBef>
              <a:buSzPct val="80000"/>
              <a:buFont typeface="Arial" pitchFamily="34" charset="0"/>
              <a:buChar char="•"/>
            </a:pPr>
            <a:r>
              <a:rPr lang="en-US" sz="3672" spc="-71" dirty="0">
                <a:gradFill>
                  <a:gsLst>
                    <a:gs pos="1250">
                      <a:schemeClr val="bg2"/>
                    </a:gs>
                    <a:gs pos="100000">
                      <a:schemeClr val="bg2"/>
                    </a:gs>
                  </a:gsLst>
                  <a:lin ang="5400000" scaled="0"/>
                </a:gradFill>
                <a:latin typeface="+mj-lt"/>
              </a:rPr>
              <a:t>Pin apps to Office 365 app launcher from My apps</a:t>
            </a:r>
          </a:p>
        </p:txBody>
      </p:sp>
      <p:sp>
        <p:nvSpPr>
          <p:cNvPr id="2" name="Title 1"/>
          <p:cNvSpPr>
            <a:spLocks noGrp="1"/>
          </p:cNvSpPr>
          <p:nvPr>
            <p:ph type="title"/>
          </p:nvPr>
        </p:nvSpPr>
        <p:spPr>
          <a:xfrm>
            <a:off x="296419" y="290301"/>
            <a:ext cx="11375536" cy="762786"/>
          </a:xfrm>
        </p:spPr>
        <p:txBody>
          <a:bodyPr vert="horz" wrap="square" lIns="146304" tIns="91440" rIns="146304" bIns="91440" rtlCol="0" anchor="t">
            <a:noAutofit/>
          </a:bodyPr>
          <a:lstStyle/>
          <a:p>
            <a:r>
              <a:rPr lang="en-US" sz="5400" dirty="0"/>
              <a:t>Single authentication flow for Office 365</a:t>
            </a:r>
          </a:p>
        </p:txBody>
      </p:sp>
      <p:pic>
        <p:nvPicPr>
          <p:cNvPr id="4" name="Picture 3"/>
          <p:cNvPicPr>
            <a:picLocks noChangeAspect="1"/>
          </p:cNvPicPr>
          <p:nvPr/>
        </p:nvPicPr>
        <p:blipFill>
          <a:blip r:embed="rId2"/>
          <a:stretch>
            <a:fillRect/>
          </a:stretch>
        </p:blipFill>
        <p:spPr>
          <a:xfrm>
            <a:off x="6012148" y="1851360"/>
            <a:ext cx="6218077" cy="3972660"/>
          </a:xfrm>
          <a:prstGeom prst="rect">
            <a:avLst/>
          </a:prstGeom>
          <a:ln>
            <a:solidFill>
              <a:schemeClr val="accent1"/>
            </a:solidFill>
          </a:ln>
        </p:spPr>
      </p:pic>
    </p:spTree>
    <p:extLst>
      <p:ext uri="{BB962C8B-B14F-4D97-AF65-F5344CB8AC3E}">
        <p14:creationId xmlns:p14="http://schemas.microsoft.com/office/powerpoint/2010/main" val="4146070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6896" y="287372"/>
            <a:ext cx="11375536" cy="762786"/>
          </a:xfrm>
        </p:spPr>
        <p:txBody>
          <a:bodyPr/>
          <a:lstStyle/>
          <a:p>
            <a:r>
              <a:rPr lang="en-US" sz="5400" dirty="0"/>
              <a:t>Common consent</a:t>
            </a:r>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r>
              <a:rPr lang="en-US" dirty="0"/>
              <a:t>Single </a:t>
            </a:r>
            <a:r>
              <a:rPr lang="en-US" dirty="0" err="1"/>
              <a:t>auth</a:t>
            </a:r>
            <a:r>
              <a:rPr lang="en-US" dirty="0"/>
              <a:t> flow for accessing all O365 services</a:t>
            </a:r>
          </a:p>
          <a:p>
            <a:pPr>
              <a:spcBef>
                <a:spcPts val="2400"/>
              </a:spcBef>
            </a:pPr>
            <a:r>
              <a:rPr lang="en-US" dirty="0"/>
              <a:t>Admin and end-user consent</a:t>
            </a:r>
          </a:p>
          <a:p>
            <a:pPr>
              <a:spcBef>
                <a:spcPts val="2400"/>
              </a:spcBef>
            </a:pPr>
            <a:r>
              <a:rPr lang="en-US" dirty="0"/>
              <a:t>Secure protocol</a:t>
            </a:r>
          </a:p>
          <a:p>
            <a:pPr lvl="1"/>
            <a:r>
              <a:rPr lang="en-US" sz="2400" dirty="0"/>
              <a:t>OpenID Connect and OAuth 2.0</a:t>
            </a:r>
          </a:p>
          <a:p>
            <a:pPr lvl="1"/>
            <a:r>
              <a:rPr lang="en-US" sz="2400" dirty="0"/>
              <a:t>No capturing user credentials</a:t>
            </a:r>
          </a:p>
          <a:p>
            <a:pPr lvl="1"/>
            <a:r>
              <a:rPr lang="en-US" sz="2400" dirty="0"/>
              <a:t>Fine-grained access scopes</a:t>
            </a:r>
          </a:p>
          <a:p>
            <a:pPr lvl="1"/>
            <a:r>
              <a:rPr lang="en-US" sz="2400" dirty="0"/>
              <a:t>Long-term access through refresh tokens</a:t>
            </a:r>
          </a:p>
        </p:txBody>
      </p:sp>
      <p:pic>
        <p:nvPicPr>
          <p:cNvPr id="5" name="Picture 4"/>
          <p:cNvPicPr>
            <a:picLocks noChangeAspect="1"/>
          </p:cNvPicPr>
          <p:nvPr/>
        </p:nvPicPr>
        <p:blipFill>
          <a:blip r:embed="rId2"/>
          <a:stretch>
            <a:fillRect/>
          </a:stretch>
        </p:blipFill>
        <p:spPr>
          <a:xfrm>
            <a:off x="6766871" y="241677"/>
            <a:ext cx="5505450" cy="5524500"/>
          </a:xfrm>
          <a:prstGeom prst="rect">
            <a:avLst/>
          </a:prstGeom>
        </p:spPr>
      </p:pic>
      <p:sp>
        <p:nvSpPr>
          <p:cNvPr id="11" name="Oval 10"/>
          <p:cNvSpPr/>
          <p:nvPr/>
        </p:nvSpPr>
        <p:spPr bwMode="auto">
          <a:xfrm>
            <a:off x="7730555" y="1485604"/>
            <a:ext cx="3931877" cy="1097268"/>
          </a:xfrm>
          <a:prstGeom prst="ellipse">
            <a:avLst/>
          </a:prstGeom>
          <a:noFill/>
          <a:ln w="412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09966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vert="horz" lIns="146304" tIns="91440" rIns="146304" bIns="91440" rtlCol="0">
            <a:noAutofit/>
          </a:bodyPr>
          <a:lstStyle/>
          <a:p>
            <a:r>
              <a:rPr lang="en-US" b="1" dirty="0"/>
              <a:t>Azure AD only</a:t>
            </a:r>
          </a:p>
          <a:p>
            <a:pPr lvl="1">
              <a:spcBef>
                <a:spcPts val="2448"/>
              </a:spcBef>
              <a:buSzPct val="80000"/>
            </a:pPr>
            <a:r>
              <a:rPr lang="en-US" sz="4000" spc="-71" dirty="0">
                <a:gradFill>
                  <a:gsLst>
                    <a:gs pos="100000">
                      <a:schemeClr val="bg2"/>
                    </a:gs>
                    <a:gs pos="0">
                      <a:schemeClr val="bg2"/>
                    </a:gs>
                  </a:gsLst>
                  <a:lin ang="5400000" scaled="0"/>
                </a:gradFill>
                <a:latin typeface="+mj-lt"/>
              </a:rPr>
              <a:t>Separate </a:t>
            </a:r>
            <a:r>
              <a:rPr lang="en-US" sz="4000" spc="-71" dirty="0" err="1">
                <a:gradFill>
                  <a:gsLst>
                    <a:gs pos="100000">
                      <a:schemeClr val="bg2"/>
                    </a:gs>
                    <a:gs pos="0">
                      <a:schemeClr val="bg2"/>
                    </a:gs>
                  </a:gsLst>
                  <a:lin ang="5400000" scaled="0"/>
                </a:gradFill>
                <a:latin typeface="+mj-lt"/>
              </a:rPr>
              <a:t>auth</a:t>
            </a:r>
            <a:r>
              <a:rPr lang="en-US" sz="4000" spc="-71" dirty="0">
                <a:gradFill>
                  <a:gsLst>
                    <a:gs pos="100000">
                      <a:schemeClr val="bg2"/>
                    </a:gs>
                    <a:gs pos="0">
                      <a:schemeClr val="bg2"/>
                    </a:gs>
                  </a:gsLst>
                  <a:lin ang="5400000" scaled="0"/>
                </a:gradFill>
                <a:latin typeface="+mj-lt"/>
              </a:rPr>
              <a:t> flow supports Azure AD accounts only</a:t>
            </a:r>
          </a:p>
          <a:p>
            <a:pPr lvl="1">
              <a:spcBef>
                <a:spcPts val="2448"/>
              </a:spcBef>
              <a:buSzPct val="80000"/>
            </a:pPr>
            <a:r>
              <a:rPr lang="en-US" sz="4080" b="1" spc="-71" dirty="0">
                <a:gradFill>
                  <a:gsLst>
                    <a:gs pos="100000">
                      <a:schemeClr val="tx2"/>
                    </a:gs>
                    <a:gs pos="0">
                      <a:schemeClr val="tx2"/>
                    </a:gs>
                  </a:gsLst>
                  <a:lin ang="5400000" scaled="0"/>
                </a:gradFill>
                <a:latin typeface="+mj-lt"/>
              </a:rPr>
              <a:t>Azure AD and Microsoft Accounts (Preview)</a:t>
            </a:r>
          </a:p>
          <a:p>
            <a:r>
              <a:rPr lang="en-US" sz="4000" dirty="0">
                <a:gradFill>
                  <a:gsLst>
                    <a:gs pos="100000">
                      <a:schemeClr val="bg2"/>
                    </a:gs>
                    <a:gs pos="0">
                      <a:schemeClr val="bg2"/>
                    </a:gs>
                  </a:gsLst>
                  <a:lin ang="5400000" scaled="0"/>
                </a:gradFill>
              </a:rPr>
              <a:t>Converged </a:t>
            </a:r>
            <a:r>
              <a:rPr lang="en-US" sz="4000" dirty="0" err="1">
                <a:gradFill>
                  <a:gsLst>
                    <a:gs pos="100000">
                      <a:schemeClr val="bg2"/>
                    </a:gs>
                    <a:gs pos="0">
                      <a:schemeClr val="bg2"/>
                    </a:gs>
                  </a:gsLst>
                  <a:lin ang="5400000" scaled="0"/>
                </a:gradFill>
              </a:rPr>
              <a:t>auth</a:t>
            </a:r>
            <a:r>
              <a:rPr lang="en-US" sz="4000" dirty="0">
                <a:gradFill>
                  <a:gsLst>
                    <a:gs pos="100000">
                      <a:schemeClr val="bg2"/>
                    </a:gs>
                    <a:gs pos="0">
                      <a:schemeClr val="bg2"/>
                    </a:gs>
                  </a:gsLst>
                  <a:lin ang="5400000" scaled="0"/>
                </a:gradFill>
              </a:rPr>
              <a:t> flow supports Azure AD accounts and Microsoft accounts (</a:t>
            </a:r>
            <a:r>
              <a:rPr lang="en-US" sz="4000" dirty="0" err="1">
                <a:gradFill>
                  <a:gsLst>
                    <a:gs pos="100000">
                      <a:schemeClr val="bg2"/>
                    </a:gs>
                    <a:gs pos="0">
                      <a:schemeClr val="bg2"/>
                    </a:gs>
                  </a:gsLst>
                  <a:lin ang="5400000" scaled="0"/>
                </a:gradFill>
              </a:rPr>
              <a:t>LiveID</a:t>
            </a:r>
            <a:r>
              <a:rPr lang="en-US" sz="4000" dirty="0">
                <a:gradFill>
                  <a:gsLst>
                    <a:gs pos="100000">
                      <a:schemeClr val="bg2"/>
                    </a:gs>
                    <a:gs pos="0">
                      <a:schemeClr val="bg2"/>
                    </a:gs>
                  </a:gsLst>
                  <a:lin ang="5400000" scaled="0"/>
                </a:gradFill>
              </a:rPr>
              <a:t> - hotmail.com, etc.)</a:t>
            </a:r>
          </a:p>
        </p:txBody>
      </p:sp>
      <p:sp>
        <p:nvSpPr>
          <p:cNvPr id="2" name="Title 1"/>
          <p:cNvSpPr>
            <a:spLocks noGrp="1"/>
          </p:cNvSpPr>
          <p:nvPr>
            <p:ph type="title"/>
          </p:nvPr>
        </p:nvSpPr>
        <p:spPr/>
        <p:txBody>
          <a:bodyPr vert="horz" wrap="square" lIns="146304" tIns="91440" rIns="146304" bIns="91440" rtlCol="0" anchor="t">
            <a:noAutofit/>
          </a:bodyPr>
          <a:lstStyle/>
          <a:p>
            <a:r>
              <a:rPr lang="en-US" sz="5400" dirty="0"/>
              <a:t>Authentication Options</a:t>
            </a:r>
          </a:p>
        </p:txBody>
      </p:sp>
    </p:spTree>
    <p:extLst>
      <p:ext uri="{BB962C8B-B14F-4D97-AF65-F5344CB8AC3E}">
        <p14:creationId xmlns:p14="http://schemas.microsoft.com/office/powerpoint/2010/main" val="43835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Many apps want to sign users in from both Microsoft account and Azure AD</a:t>
            </a:r>
          </a:p>
          <a:p>
            <a:r>
              <a:rPr lang="en-US" dirty="0"/>
              <a:t>Now in preview:</a:t>
            </a:r>
          </a:p>
          <a:p>
            <a:pPr lvl="1"/>
            <a:r>
              <a:rPr lang="en-US" dirty="0"/>
              <a:t>Single endpoint, </a:t>
            </a:r>
            <a:r>
              <a:rPr lang="en-US" dirty="0" err="1"/>
              <a:t>OpenID</a:t>
            </a:r>
            <a:r>
              <a:rPr lang="en-US" dirty="0"/>
              <a:t> Connect and OAuth 2.0</a:t>
            </a:r>
          </a:p>
          <a:p>
            <a:pPr lvl="1"/>
            <a:r>
              <a:rPr lang="en-US" dirty="0"/>
              <a:t>Single SDK</a:t>
            </a:r>
          </a:p>
          <a:p>
            <a:pPr lvl="1"/>
            <a:r>
              <a:rPr lang="en-US" dirty="0"/>
              <a:t>Single end user sign in experience</a:t>
            </a:r>
          </a:p>
          <a:p>
            <a:pPr lvl="1"/>
            <a:r>
              <a:rPr lang="en-US" dirty="0"/>
              <a:t>Single app registration experience</a:t>
            </a:r>
          </a:p>
          <a:p>
            <a:r>
              <a:rPr lang="en-US" dirty="0"/>
              <a:t>Works with Microsoft Graph </a:t>
            </a:r>
          </a:p>
          <a:p>
            <a:pPr lvl="1"/>
            <a:r>
              <a:rPr lang="en-US" dirty="0"/>
              <a:t>Single API endpoint, business and consumer data</a:t>
            </a:r>
          </a:p>
        </p:txBody>
      </p:sp>
      <p:sp>
        <p:nvSpPr>
          <p:cNvPr id="3" name="Title 2"/>
          <p:cNvSpPr>
            <a:spLocks noGrp="1"/>
          </p:cNvSpPr>
          <p:nvPr>
            <p:ph type="title"/>
          </p:nvPr>
        </p:nvSpPr>
        <p:spPr/>
        <p:txBody>
          <a:bodyPr/>
          <a:lstStyle/>
          <a:p>
            <a:r>
              <a:rPr lang="en-US" dirty="0"/>
              <a:t>Microsoft Account + Azure AD</a:t>
            </a:r>
          </a:p>
        </p:txBody>
      </p:sp>
    </p:spTree>
    <p:extLst>
      <p:ext uri="{BB962C8B-B14F-4D97-AF65-F5344CB8AC3E}">
        <p14:creationId xmlns:p14="http://schemas.microsoft.com/office/powerpoint/2010/main" val="32636107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Integrating with Office 365 </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8065779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4062394"/>
          </a:xfrm>
        </p:spPr>
        <p:txBody>
          <a:bodyPr/>
          <a:lstStyle/>
          <a:p>
            <a:r>
              <a:rPr lang="en-US" dirty="0"/>
              <a:t>Demo</a:t>
            </a:r>
            <a:br>
              <a:rPr lang="en-US" dirty="0"/>
            </a:br>
            <a:r>
              <a:rPr lang="en-US" sz="4000" dirty="0"/>
              <a:t>Do.com</a:t>
            </a:r>
            <a:br>
              <a:rPr lang="en-US" sz="4000" dirty="0"/>
            </a:br>
            <a:r>
              <a:rPr lang="en-US" sz="4000" dirty="0"/>
              <a:t>Store</a:t>
            </a:r>
            <a:br>
              <a:rPr lang="en-US" sz="4000" dirty="0"/>
            </a:br>
            <a:r>
              <a:rPr lang="en-US" sz="4000" dirty="0"/>
              <a:t>Graph Visualizer </a:t>
            </a:r>
            <a:br>
              <a:rPr lang="en-US" sz="4000" dirty="0"/>
            </a:br>
            <a:r>
              <a:rPr lang="en-US" sz="4000" dirty="0"/>
              <a:t>Graph Explorer</a:t>
            </a:r>
            <a:br>
              <a:rPr lang="en-US" sz="4000" dirty="0"/>
            </a:b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08616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1799886"/>
            <a:ext cx="5938838" cy="1846659"/>
          </a:xfrm>
        </p:spPr>
        <p:txBody>
          <a:bodyPr/>
          <a:lstStyle/>
          <a:p>
            <a:r>
              <a:rPr lang="en-US" dirty="0"/>
              <a:t>Getting started</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37781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2315" y="3496757"/>
            <a:ext cx="2468554" cy="1180609"/>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9015" y="2680151"/>
            <a:ext cx="218182" cy="16556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79475" y="2671960"/>
            <a:ext cx="14719" cy="162468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7058" y="3150392"/>
            <a:ext cx="1502260" cy="11509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6810" y="2671962"/>
            <a:ext cx="1954979" cy="8369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261" y="3499059"/>
            <a:ext cx="2014334" cy="167181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5956" y="267196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5956" y="4301387"/>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5928" y="3466506"/>
            <a:ext cx="2018829" cy="83488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597" y="1242331"/>
            <a:ext cx="1443326" cy="22646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644"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1819" y="5755790"/>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1819" y="1228931"/>
            <a:ext cx="1600856"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4193" y="4317464"/>
            <a:ext cx="516741" cy="143832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453" y="1211587"/>
            <a:ext cx="1477337" cy="2287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180" y="3499059"/>
            <a:ext cx="1453522" cy="22419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596" y="1837626"/>
            <a:ext cx="1958267" cy="166143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19833" y="1866364"/>
            <a:ext cx="1949869" cy="164057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8543" y="4790648"/>
            <a:ext cx="1101344" cy="793419"/>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715" y="1235767"/>
            <a:ext cx="793419" cy="1101344"/>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5635" y="1349746"/>
            <a:ext cx="1101344" cy="793419"/>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1942" y="811110"/>
            <a:ext cx="793419" cy="793419"/>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6254" y="2262782"/>
            <a:ext cx="819740" cy="810538"/>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8318" y="2542747"/>
            <a:ext cx="793419" cy="793419"/>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331" y="2285727"/>
            <a:ext cx="86409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211" y="4149739"/>
            <a:ext cx="99187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11" y="3127309"/>
            <a:ext cx="4329630" cy="1578354"/>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530" y="3499059"/>
            <a:ext cx="1471078" cy="2676017"/>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2640" y="4512208"/>
            <a:ext cx="1157004"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8068" y="1063210"/>
            <a:ext cx="138430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8" y="2549897"/>
            <a:ext cx="3585761" cy="916608"/>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955" y="803622"/>
            <a:ext cx="1212796" cy="1882284"/>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0848" y="6156584"/>
            <a:ext cx="876280"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48888" y="1985811"/>
            <a:ext cx="222489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3790" y="5611477"/>
            <a:ext cx="90811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845" y="2216863"/>
            <a:ext cx="1149527"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1732" y="5372160"/>
            <a:ext cx="793419" cy="793419"/>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145" y="3506936"/>
            <a:ext cx="2005558"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034" y="2805197"/>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013" y="3080884"/>
            <a:ext cx="811884" cy="794823"/>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003" y="1056120"/>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6334" y="5042070"/>
            <a:ext cx="1350543" cy="361435"/>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39" y="3520333"/>
            <a:ext cx="3427135" cy="2047252"/>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95" tIns="54849" rIns="109695" bIns="54849" numCol="1" anchor="t" anchorCtr="0" compatLnSpc="1">
                <a:prstTxWarp prst="textNoShape">
                  <a:avLst/>
                </a:prstTxWarp>
              </a:bodyPr>
              <a:lstStyle/>
              <a:p>
                <a:pPr defTabSz="1218661">
                  <a:defRPr/>
                </a:pPr>
                <a:endParaRPr lang="en-US" sz="1333"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10" y="3499061"/>
            <a:ext cx="4702868" cy="2713891"/>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5467" y="4310873"/>
            <a:ext cx="2419604" cy="1941303"/>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4820" y="1778862"/>
            <a:ext cx="1189737" cy="9063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4732" y="1367255"/>
            <a:ext cx="793419" cy="793419"/>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2975" y="2057614"/>
            <a:ext cx="682959"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6522" y="3309120"/>
            <a:ext cx="1044498"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142" y="2292765"/>
            <a:ext cx="2211297" cy="2218051"/>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47" tIns="46623" rIns="93247" bIns="46623"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418">
                <a:lnSpc>
                  <a:spcPct val="150000"/>
                </a:lnSpc>
                <a:defRPr/>
              </a:pPr>
              <a:r>
                <a:rPr lang="en-US" sz="2040"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9013" y="2696517"/>
            <a:ext cx="1238243" cy="6607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8897" y="2866732"/>
            <a:ext cx="1348233" cy="261959"/>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40006" y="3174369"/>
            <a:ext cx="793419" cy="793419"/>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982" y="2274547"/>
            <a:ext cx="1101344" cy="793419"/>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0450" y="3284433"/>
            <a:ext cx="1464142" cy="2086061"/>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GB" sz="1836"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Microsoft Graph </a:t>
            </a:r>
          </a:p>
        </p:txBody>
      </p:sp>
      <p:sp>
        <p:nvSpPr>
          <p:cNvPr id="130" name="Rectangle 129"/>
          <p:cNvSpPr/>
          <p:nvPr/>
        </p:nvSpPr>
        <p:spPr bwMode="auto">
          <a:xfrm>
            <a:off x="-12671" y="4465"/>
            <a:ext cx="12434711" cy="7022670"/>
          </a:xfrm>
          <a:prstGeom prst="rect">
            <a:avLst/>
          </a:prstGeom>
          <a:solidFill>
            <a:schemeClr val="tx1">
              <a:lumMod val="7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Title 5"/>
          <p:cNvSpPr txBox="1">
            <a:spLocks/>
          </p:cNvSpPr>
          <p:nvPr/>
        </p:nvSpPr>
        <p:spPr>
          <a:xfrm>
            <a:off x="2842990" y="3110480"/>
            <a:ext cx="6750497" cy="773566"/>
          </a:xfrm>
          <a:prstGeom prst="rect">
            <a:avLst/>
          </a:prstGeom>
          <a:solidFill>
            <a:srgbClr val="7030A0"/>
          </a:solidFill>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399" dirty="0">
                <a:solidFill>
                  <a:srgbClr val="FFFFFF"/>
                </a:solidFill>
                <a:latin typeface="Segoe UI Light"/>
              </a:rPr>
              <a:t>https://graph.microsoft.com/</a:t>
            </a:r>
          </a:p>
          <a:p>
            <a:pPr defTabSz="932563">
              <a:defRPr/>
            </a:pPr>
            <a:endParaRPr lang="en-US" sz="4399" dirty="0">
              <a:solidFill>
                <a:srgbClr val="FFFFFF"/>
              </a:solidFill>
              <a:latin typeface="Segoe UI Light"/>
            </a:endParaRPr>
          </a:p>
        </p:txBody>
      </p:sp>
    </p:spTree>
    <p:extLst>
      <p:ext uri="{BB962C8B-B14F-4D97-AF65-F5344CB8AC3E}">
        <p14:creationId xmlns:p14="http://schemas.microsoft.com/office/powerpoint/2010/main" val="13214377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App from dev.office.com</a:t>
            </a:r>
          </a:p>
        </p:txBody>
      </p:sp>
      <p:pic>
        <p:nvPicPr>
          <p:cNvPr id="5" name="Picture 4"/>
          <p:cNvPicPr>
            <a:picLocks noChangeAspect="1"/>
          </p:cNvPicPr>
          <p:nvPr/>
        </p:nvPicPr>
        <p:blipFill>
          <a:blip r:embed="rId2"/>
          <a:stretch>
            <a:fillRect/>
          </a:stretch>
        </p:blipFill>
        <p:spPr>
          <a:xfrm>
            <a:off x="2827337" y="1342664"/>
            <a:ext cx="6781800" cy="6086475"/>
          </a:xfrm>
          <a:prstGeom prst="rect">
            <a:avLst/>
          </a:prstGeom>
        </p:spPr>
      </p:pic>
    </p:spTree>
    <p:extLst>
      <p:ext uri="{BB962C8B-B14F-4D97-AF65-F5344CB8AC3E}">
        <p14:creationId xmlns:p14="http://schemas.microsoft.com/office/powerpoint/2010/main" val="3752226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462615" y="3078977"/>
            <a:ext cx="5514344" cy="3256987"/>
            <a:chOff x="5240338" y="3342655"/>
            <a:chExt cx="5516562" cy="3258297"/>
          </a:xfrm>
        </p:grpSpPr>
        <p:grpSp>
          <p:nvGrpSpPr>
            <p:cNvPr id="20" name="Group 19"/>
            <p:cNvGrpSpPr/>
            <p:nvPr/>
          </p:nvGrpSpPr>
          <p:grpSpPr>
            <a:xfrm>
              <a:off x="5240338" y="3342655"/>
              <a:ext cx="5516562" cy="3258297"/>
              <a:chOff x="503238" y="38100"/>
              <a:chExt cx="11425238" cy="6748191"/>
            </a:xfrm>
          </p:grpSpPr>
          <p:sp>
            <p:nvSpPr>
              <p:cNvPr id="17" name="Freeform 6"/>
              <p:cNvSpPr>
                <a:spLocks noEditPoints="1"/>
              </p:cNvSpPr>
              <p:nvPr/>
            </p:nvSpPr>
            <p:spPr bwMode="auto">
              <a:xfrm>
                <a:off x="2139951" y="38100"/>
                <a:ext cx="8156575" cy="5713413"/>
              </a:xfrm>
              <a:custGeom>
                <a:avLst/>
                <a:gdLst>
                  <a:gd name="T0" fmla="*/ 2173 w 2173"/>
                  <a:gd name="T1" fmla="*/ 1521 h 1521"/>
                  <a:gd name="T2" fmla="*/ 0 w 2173"/>
                  <a:gd name="T3" fmla="*/ 1521 h 1521"/>
                  <a:gd name="T4" fmla="*/ 0 w 2173"/>
                  <a:gd name="T5" fmla="*/ 1507 h 1521"/>
                  <a:gd name="T6" fmla="*/ 0 w 2173"/>
                  <a:gd name="T7" fmla="*/ 113 h 1521"/>
                  <a:gd name="T8" fmla="*/ 113 w 2173"/>
                  <a:gd name="T9" fmla="*/ 1 h 1521"/>
                  <a:gd name="T10" fmla="*/ 2058 w 2173"/>
                  <a:gd name="T11" fmla="*/ 0 h 1521"/>
                  <a:gd name="T12" fmla="*/ 2173 w 2173"/>
                  <a:gd name="T13" fmla="*/ 116 h 1521"/>
                  <a:gd name="T14" fmla="*/ 2173 w 2173"/>
                  <a:gd name="T15" fmla="*/ 1469 h 1521"/>
                  <a:gd name="T16" fmla="*/ 2173 w 2173"/>
                  <a:gd name="T17" fmla="*/ 1521 h 1521"/>
                  <a:gd name="T18" fmla="*/ 2070 w 2173"/>
                  <a:gd name="T19" fmla="*/ 1419 h 1521"/>
                  <a:gd name="T20" fmla="*/ 2070 w 2173"/>
                  <a:gd name="T21" fmla="*/ 101 h 1521"/>
                  <a:gd name="T22" fmla="*/ 102 w 2173"/>
                  <a:gd name="T23" fmla="*/ 101 h 1521"/>
                  <a:gd name="T24" fmla="*/ 102 w 2173"/>
                  <a:gd name="T25" fmla="*/ 1419 h 1521"/>
                  <a:gd name="T26" fmla="*/ 2070 w 2173"/>
                  <a:gd name="T27" fmla="*/ 1419 h 1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3" h="1521">
                    <a:moveTo>
                      <a:pt x="2173" y="1521"/>
                    </a:moveTo>
                    <a:cubicBezTo>
                      <a:pt x="1448" y="1521"/>
                      <a:pt x="725" y="1521"/>
                      <a:pt x="0" y="1521"/>
                    </a:cubicBezTo>
                    <a:cubicBezTo>
                      <a:pt x="0" y="1516"/>
                      <a:pt x="0" y="1512"/>
                      <a:pt x="0" y="1507"/>
                    </a:cubicBezTo>
                    <a:cubicBezTo>
                      <a:pt x="0" y="1042"/>
                      <a:pt x="0" y="578"/>
                      <a:pt x="0" y="113"/>
                    </a:cubicBezTo>
                    <a:cubicBezTo>
                      <a:pt x="0" y="47"/>
                      <a:pt x="47" y="1"/>
                      <a:pt x="113" y="1"/>
                    </a:cubicBezTo>
                    <a:cubicBezTo>
                      <a:pt x="761" y="1"/>
                      <a:pt x="1409" y="1"/>
                      <a:pt x="2058" y="0"/>
                    </a:cubicBezTo>
                    <a:cubicBezTo>
                      <a:pt x="2125" y="0"/>
                      <a:pt x="2173" y="52"/>
                      <a:pt x="2173" y="116"/>
                    </a:cubicBezTo>
                    <a:cubicBezTo>
                      <a:pt x="2173" y="567"/>
                      <a:pt x="2173" y="1018"/>
                      <a:pt x="2173" y="1469"/>
                    </a:cubicBezTo>
                    <a:cubicBezTo>
                      <a:pt x="2173" y="1486"/>
                      <a:pt x="2173" y="1503"/>
                      <a:pt x="2173" y="1521"/>
                    </a:cubicBezTo>
                    <a:close/>
                    <a:moveTo>
                      <a:pt x="2070" y="1419"/>
                    </a:moveTo>
                    <a:cubicBezTo>
                      <a:pt x="2070" y="979"/>
                      <a:pt x="2070" y="540"/>
                      <a:pt x="2070" y="101"/>
                    </a:cubicBezTo>
                    <a:cubicBezTo>
                      <a:pt x="1413" y="101"/>
                      <a:pt x="758" y="101"/>
                      <a:pt x="102" y="101"/>
                    </a:cubicBezTo>
                    <a:cubicBezTo>
                      <a:pt x="102" y="541"/>
                      <a:pt x="102" y="980"/>
                      <a:pt x="102" y="1419"/>
                    </a:cubicBezTo>
                    <a:cubicBezTo>
                      <a:pt x="758" y="1419"/>
                      <a:pt x="1413" y="1419"/>
                      <a:pt x="2070" y="14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8" name="Freeform 7"/>
              <p:cNvSpPr>
                <a:spLocks/>
              </p:cNvSpPr>
              <p:nvPr/>
            </p:nvSpPr>
            <p:spPr bwMode="auto">
              <a:xfrm>
                <a:off x="503238" y="5960792"/>
                <a:ext cx="11425238" cy="825499"/>
              </a:xfrm>
              <a:custGeom>
                <a:avLst/>
                <a:gdLst>
                  <a:gd name="T0" fmla="*/ 1 w 3044"/>
                  <a:gd name="T1" fmla="*/ 0 h 220"/>
                  <a:gd name="T2" fmla="*/ 1250 w 3044"/>
                  <a:gd name="T3" fmla="*/ 0 h 220"/>
                  <a:gd name="T4" fmla="*/ 1250 w 3044"/>
                  <a:gd name="T5" fmla="*/ 16 h 220"/>
                  <a:gd name="T6" fmla="*/ 1318 w 3044"/>
                  <a:gd name="T7" fmla="*/ 83 h 220"/>
                  <a:gd name="T8" fmla="*/ 1752 w 3044"/>
                  <a:gd name="T9" fmla="*/ 83 h 220"/>
                  <a:gd name="T10" fmla="*/ 1763 w 3044"/>
                  <a:gd name="T11" fmla="*/ 83 h 220"/>
                  <a:gd name="T12" fmla="*/ 1794 w 3044"/>
                  <a:gd name="T13" fmla="*/ 52 h 220"/>
                  <a:gd name="T14" fmla="*/ 1794 w 3044"/>
                  <a:gd name="T15" fmla="*/ 4 h 220"/>
                  <a:gd name="T16" fmla="*/ 1795 w 3044"/>
                  <a:gd name="T17" fmla="*/ 0 h 220"/>
                  <a:gd name="T18" fmla="*/ 3042 w 3044"/>
                  <a:gd name="T19" fmla="*/ 0 h 220"/>
                  <a:gd name="T20" fmla="*/ 3042 w 3044"/>
                  <a:gd name="T21" fmla="*/ 112 h 220"/>
                  <a:gd name="T22" fmla="*/ 3022 w 3044"/>
                  <a:gd name="T23" fmla="*/ 139 h 220"/>
                  <a:gd name="T24" fmla="*/ 2927 w 3044"/>
                  <a:gd name="T25" fmla="*/ 176 h 220"/>
                  <a:gd name="T26" fmla="*/ 2741 w 3044"/>
                  <a:gd name="T27" fmla="*/ 206 h 220"/>
                  <a:gd name="T28" fmla="*/ 2402 w 3044"/>
                  <a:gd name="T29" fmla="*/ 217 h 220"/>
                  <a:gd name="T30" fmla="*/ 535 w 3044"/>
                  <a:gd name="T31" fmla="*/ 217 h 220"/>
                  <a:gd name="T32" fmla="*/ 345 w 3044"/>
                  <a:gd name="T33" fmla="*/ 211 h 220"/>
                  <a:gd name="T34" fmla="*/ 103 w 3044"/>
                  <a:gd name="T35" fmla="*/ 173 h 220"/>
                  <a:gd name="T36" fmla="*/ 22 w 3044"/>
                  <a:gd name="T37" fmla="*/ 139 h 220"/>
                  <a:gd name="T38" fmla="*/ 1 w 3044"/>
                  <a:gd name="T39" fmla="*/ 100 h 220"/>
                  <a:gd name="T40" fmla="*/ 1 w 3044"/>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44" h="220">
                    <a:moveTo>
                      <a:pt x="1" y="0"/>
                    </a:moveTo>
                    <a:cubicBezTo>
                      <a:pt x="417" y="0"/>
                      <a:pt x="833" y="0"/>
                      <a:pt x="1250" y="0"/>
                    </a:cubicBezTo>
                    <a:cubicBezTo>
                      <a:pt x="1250" y="6"/>
                      <a:pt x="1251" y="11"/>
                      <a:pt x="1250" y="16"/>
                    </a:cubicBezTo>
                    <a:cubicBezTo>
                      <a:pt x="1249" y="83"/>
                      <a:pt x="1250" y="84"/>
                      <a:pt x="1318" y="83"/>
                    </a:cubicBezTo>
                    <a:cubicBezTo>
                      <a:pt x="1463" y="83"/>
                      <a:pt x="1608" y="83"/>
                      <a:pt x="1752" y="83"/>
                    </a:cubicBezTo>
                    <a:cubicBezTo>
                      <a:pt x="1756" y="83"/>
                      <a:pt x="1759" y="83"/>
                      <a:pt x="1763" y="83"/>
                    </a:cubicBezTo>
                    <a:cubicBezTo>
                      <a:pt x="1783" y="83"/>
                      <a:pt x="1794" y="72"/>
                      <a:pt x="1794" y="52"/>
                    </a:cubicBezTo>
                    <a:cubicBezTo>
                      <a:pt x="1794" y="36"/>
                      <a:pt x="1794" y="20"/>
                      <a:pt x="1794" y="4"/>
                    </a:cubicBezTo>
                    <a:cubicBezTo>
                      <a:pt x="1794" y="3"/>
                      <a:pt x="1794" y="2"/>
                      <a:pt x="1795" y="0"/>
                    </a:cubicBezTo>
                    <a:cubicBezTo>
                      <a:pt x="2210" y="0"/>
                      <a:pt x="2627" y="0"/>
                      <a:pt x="3042" y="0"/>
                    </a:cubicBezTo>
                    <a:cubicBezTo>
                      <a:pt x="3042" y="38"/>
                      <a:pt x="3044" y="75"/>
                      <a:pt x="3042" y="112"/>
                    </a:cubicBezTo>
                    <a:cubicBezTo>
                      <a:pt x="3041" y="121"/>
                      <a:pt x="3030" y="132"/>
                      <a:pt x="3022" y="139"/>
                    </a:cubicBezTo>
                    <a:cubicBezTo>
                      <a:pt x="2994" y="159"/>
                      <a:pt x="2960" y="170"/>
                      <a:pt x="2927" y="176"/>
                    </a:cubicBezTo>
                    <a:cubicBezTo>
                      <a:pt x="2865" y="188"/>
                      <a:pt x="2803" y="198"/>
                      <a:pt x="2741" y="206"/>
                    </a:cubicBezTo>
                    <a:cubicBezTo>
                      <a:pt x="2628" y="220"/>
                      <a:pt x="2515" y="217"/>
                      <a:pt x="2402" y="217"/>
                    </a:cubicBezTo>
                    <a:cubicBezTo>
                      <a:pt x="1779" y="217"/>
                      <a:pt x="1157" y="218"/>
                      <a:pt x="535" y="217"/>
                    </a:cubicBezTo>
                    <a:cubicBezTo>
                      <a:pt x="472" y="217"/>
                      <a:pt x="408" y="215"/>
                      <a:pt x="345" y="211"/>
                    </a:cubicBezTo>
                    <a:cubicBezTo>
                      <a:pt x="263" y="206"/>
                      <a:pt x="182" y="194"/>
                      <a:pt x="103" y="173"/>
                    </a:cubicBezTo>
                    <a:cubicBezTo>
                      <a:pt x="75" y="166"/>
                      <a:pt x="48" y="151"/>
                      <a:pt x="22" y="139"/>
                    </a:cubicBezTo>
                    <a:cubicBezTo>
                      <a:pt x="7" y="131"/>
                      <a:pt x="0" y="117"/>
                      <a:pt x="1" y="100"/>
                    </a:cubicBezTo>
                    <a:cubicBezTo>
                      <a:pt x="2" y="67"/>
                      <a:pt x="1" y="34"/>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sp>
            <p:nvSpPr>
              <p:cNvPr id="19" name="Freeform 8"/>
              <p:cNvSpPr>
                <a:spLocks/>
              </p:cNvSpPr>
              <p:nvPr/>
            </p:nvSpPr>
            <p:spPr bwMode="auto">
              <a:xfrm>
                <a:off x="2522538" y="417512"/>
                <a:ext cx="7386638" cy="4951413"/>
              </a:xfrm>
              <a:custGeom>
                <a:avLst/>
                <a:gdLst>
                  <a:gd name="T0" fmla="*/ 1968 w 1968"/>
                  <a:gd name="T1" fmla="*/ 1318 h 1318"/>
                  <a:gd name="T2" fmla="*/ 0 w 1968"/>
                  <a:gd name="T3" fmla="*/ 1318 h 1318"/>
                  <a:gd name="T4" fmla="*/ 0 w 1968"/>
                  <a:gd name="T5" fmla="*/ 0 h 1318"/>
                  <a:gd name="T6" fmla="*/ 1968 w 1968"/>
                  <a:gd name="T7" fmla="*/ 0 h 1318"/>
                  <a:gd name="T8" fmla="*/ 1968 w 1968"/>
                  <a:gd name="T9" fmla="*/ 1318 h 1318"/>
                </a:gdLst>
                <a:ahLst/>
                <a:cxnLst>
                  <a:cxn ang="0">
                    <a:pos x="T0" y="T1"/>
                  </a:cxn>
                  <a:cxn ang="0">
                    <a:pos x="T2" y="T3"/>
                  </a:cxn>
                  <a:cxn ang="0">
                    <a:pos x="T4" y="T5"/>
                  </a:cxn>
                  <a:cxn ang="0">
                    <a:pos x="T6" y="T7"/>
                  </a:cxn>
                  <a:cxn ang="0">
                    <a:pos x="T8" y="T9"/>
                  </a:cxn>
                </a:cxnLst>
                <a:rect l="0" t="0" r="r" b="b"/>
                <a:pathLst>
                  <a:path w="1968" h="1318">
                    <a:moveTo>
                      <a:pt x="1968" y="1318"/>
                    </a:moveTo>
                    <a:cubicBezTo>
                      <a:pt x="1311" y="1318"/>
                      <a:pt x="656" y="1318"/>
                      <a:pt x="0" y="1318"/>
                    </a:cubicBezTo>
                    <a:cubicBezTo>
                      <a:pt x="0" y="879"/>
                      <a:pt x="0" y="440"/>
                      <a:pt x="0" y="0"/>
                    </a:cubicBezTo>
                    <a:cubicBezTo>
                      <a:pt x="656" y="0"/>
                      <a:pt x="1311" y="0"/>
                      <a:pt x="1968" y="0"/>
                    </a:cubicBezTo>
                    <a:cubicBezTo>
                      <a:pt x="1968" y="439"/>
                      <a:pt x="1968" y="878"/>
                      <a:pt x="1968" y="1318"/>
                    </a:cubicBezTo>
                    <a:close/>
                  </a:path>
                </a:pathLst>
              </a:custGeom>
              <a:solidFill>
                <a:schemeClr val="tx1">
                  <a:lumMod val="10000"/>
                  <a:lumOff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262626"/>
                  </a:solidFill>
                  <a:effectLst/>
                  <a:uLnTx/>
                  <a:uFillTx/>
                </a:endParaRPr>
              </a:p>
            </p:txBody>
          </p:sp>
        </p:grpSp>
        <p:sp>
          <p:nvSpPr>
            <p:cNvPr id="22" name="TextBox 21"/>
            <p:cNvSpPr txBox="1"/>
            <p:nvPr/>
          </p:nvSpPr>
          <p:spPr>
            <a:xfrm>
              <a:off x="6402829" y="3765574"/>
              <a:ext cx="3251518" cy="1949275"/>
            </a:xfrm>
            <a:prstGeom prst="rect">
              <a:avLst/>
            </a:prstGeom>
            <a:noFill/>
          </p:spPr>
          <p:txBody>
            <a:bodyPr wrap="none" lIns="0" tIns="0" rIns="0" bIns="0" rtlCol="0">
              <a:spAutoFit/>
            </a:bodyPr>
            <a:lstStyle/>
            <a:p>
              <a:pPr marL="0" marR="0" lvl="0" indent="0" defTabSz="932372" eaLnBrk="1" fontAlgn="auto" latinLnBrk="0" hangingPunct="1">
                <a:lnSpc>
                  <a:spcPct val="90000"/>
                </a:lnSpc>
                <a:spcBef>
                  <a:spcPts val="0"/>
                </a:spcBef>
                <a:spcAft>
                  <a:spcPts val="0"/>
                </a:spcAft>
                <a:buClrTx/>
                <a:buSzTx/>
                <a:buFontTx/>
                <a:buNone/>
                <a:tabLst/>
                <a:defRPr/>
              </a:pPr>
              <a:r>
                <a:rPr kumimoji="0" lang="en-US" sz="13794" b="0" i="0" u="none" strike="noStrike" kern="0" cap="none" spc="0" normalizeH="0" baseline="0" noProof="0" dirty="0">
                  <a:ln>
                    <a:noFill/>
                  </a:ln>
                  <a:gradFill>
                    <a:gsLst>
                      <a:gs pos="3187">
                        <a:srgbClr val="D83B01"/>
                      </a:gs>
                      <a:gs pos="14000">
                        <a:srgbClr val="D83B01"/>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&lt;/&gt;</a:t>
              </a:r>
            </a:p>
          </p:txBody>
        </p:sp>
      </p:grpSp>
      <p:sp>
        <p:nvSpPr>
          <p:cNvPr id="2" name="Title 1"/>
          <p:cNvSpPr>
            <a:spLocks noGrp="1"/>
          </p:cNvSpPr>
          <p:nvPr>
            <p:ph type="title"/>
          </p:nvPr>
        </p:nvSpPr>
        <p:spPr>
          <a:xfrm>
            <a:off x="274639" y="479775"/>
            <a:ext cx="10056812" cy="2179058"/>
          </a:xfrm>
        </p:spPr>
        <p:txBody>
          <a:bodyPr/>
          <a:lstStyle/>
          <a:p>
            <a:r>
              <a:rPr lang="en-US" dirty="0"/>
              <a:t>Intro to the </a:t>
            </a:r>
            <a:br>
              <a:rPr lang="en-US" dirty="0"/>
            </a:br>
            <a:r>
              <a:rPr lang="en-US" dirty="0"/>
              <a:t>Microsoft Graph API </a:t>
            </a:r>
          </a:p>
        </p:txBody>
      </p:sp>
    </p:spTree>
    <p:extLst>
      <p:ext uri="{BB962C8B-B14F-4D97-AF65-F5344CB8AC3E}">
        <p14:creationId xmlns:p14="http://schemas.microsoft.com/office/powerpoint/2010/main" val="231008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954399"/>
          </a:xfrm>
        </p:spPr>
        <p:txBody>
          <a:bodyPr/>
          <a:lstStyle/>
          <a:p>
            <a:r>
              <a:rPr lang="en-US" dirty="0"/>
              <a:t>Demo</a:t>
            </a:r>
            <a:br>
              <a:rPr lang="en-US" dirty="0"/>
            </a:br>
            <a:r>
              <a:rPr lang="en-US" sz="4000" dirty="0"/>
              <a:t>Documentation</a:t>
            </a:r>
            <a:br>
              <a:rPr lang="en-US" sz="4000" dirty="0"/>
            </a:br>
            <a:r>
              <a:rPr lang="en-US" sz="4000" dirty="0"/>
              <a:t>App registration</a:t>
            </a:r>
            <a:br>
              <a:rPr lang="en-US" sz="4000" dirty="0"/>
            </a:br>
            <a:endParaRPr lang="en-US" sz="4798" dirty="0"/>
          </a:p>
        </p:txBody>
      </p:sp>
      <p:grpSp>
        <p:nvGrpSpPr>
          <p:cNvPr id="3" name="Group 2"/>
          <p:cNvGrpSpPr/>
          <p:nvPr/>
        </p:nvGrpSpPr>
        <p:grpSpPr>
          <a:xfrm>
            <a:off x="6218238" y="2594954"/>
            <a:ext cx="5956376" cy="3713601"/>
            <a:chOff x="7183317" y="4538026"/>
            <a:chExt cx="4740605" cy="2321778"/>
          </a:xfrm>
        </p:grpSpPr>
        <p:sp>
          <p:nvSpPr>
            <p:cNvPr id="5" name="Freeform 293"/>
            <p:cNvSpPr>
              <a:spLocks/>
            </p:cNvSpPr>
            <p:nvPr/>
          </p:nvSpPr>
          <p:spPr bwMode="auto">
            <a:xfrm>
              <a:off x="8760776" y="4820715"/>
              <a:ext cx="901119" cy="2035131"/>
            </a:xfrm>
            <a:custGeom>
              <a:avLst/>
              <a:gdLst>
                <a:gd name="T0" fmla="*/ 183 w 233"/>
                <a:gd name="T1" fmla="*/ 95 h 526"/>
                <a:gd name="T2" fmla="*/ 182 w 233"/>
                <a:gd name="T3" fmla="*/ 95 h 526"/>
                <a:gd name="T4" fmla="*/ 182 w 233"/>
                <a:gd name="T5" fmla="*/ 95 h 526"/>
                <a:gd name="T6" fmla="*/ 132 w 233"/>
                <a:gd name="T7" fmla="*/ 91 h 526"/>
                <a:gd name="T8" fmla="*/ 132 w 233"/>
                <a:gd name="T9" fmla="*/ 83 h 526"/>
                <a:gd name="T10" fmla="*/ 143 w 233"/>
                <a:gd name="T11" fmla="*/ 70 h 526"/>
                <a:gd name="T12" fmla="*/ 143 w 233"/>
                <a:gd name="T13" fmla="*/ 59 h 526"/>
                <a:gd name="T14" fmla="*/ 148 w 233"/>
                <a:gd name="T15" fmla="*/ 54 h 526"/>
                <a:gd name="T16" fmla="*/ 148 w 233"/>
                <a:gd name="T17" fmla="*/ 44 h 526"/>
                <a:gd name="T18" fmla="*/ 145 w 233"/>
                <a:gd name="T19" fmla="*/ 40 h 526"/>
                <a:gd name="T20" fmla="*/ 151 w 233"/>
                <a:gd name="T21" fmla="*/ 26 h 526"/>
                <a:gd name="T22" fmla="*/ 132 w 233"/>
                <a:gd name="T23" fmla="*/ 7 h 526"/>
                <a:gd name="T24" fmla="*/ 131 w 233"/>
                <a:gd name="T25" fmla="*/ 7 h 526"/>
                <a:gd name="T26" fmla="*/ 110 w 233"/>
                <a:gd name="T27" fmla="*/ 0 h 526"/>
                <a:gd name="T28" fmla="*/ 81 w 233"/>
                <a:gd name="T29" fmla="*/ 25 h 526"/>
                <a:gd name="T30" fmla="*/ 87 w 233"/>
                <a:gd name="T31" fmla="*/ 39 h 526"/>
                <a:gd name="T32" fmla="*/ 83 w 233"/>
                <a:gd name="T33" fmla="*/ 44 h 526"/>
                <a:gd name="T34" fmla="*/ 83 w 233"/>
                <a:gd name="T35" fmla="*/ 54 h 526"/>
                <a:gd name="T36" fmla="*/ 88 w 233"/>
                <a:gd name="T37" fmla="*/ 59 h 526"/>
                <a:gd name="T38" fmla="*/ 88 w 233"/>
                <a:gd name="T39" fmla="*/ 70 h 526"/>
                <a:gd name="T40" fmla="*/ 99 w 233"/>
                <a:gd name="T41" fmla="*/ 83 h 526"/>
                <a:gd name="T42" fmla="*/ 99 w 233"/>
                <a:gd name="T43" fmla="*/ 91 h 526"/>
                <a:gd name="T44" fmla="*/ 49 w 233"/>
                <a:gd name="T45" fmla="*/ 95 h 526"/>
                <a:gd name="T46" fmla="*/ 49 w 233"/>
                <a:gd name="T47" fmla="*/ 97 h 526"/>
                <a:gd name="T48" fmla="*/ 0 w 233"/>
                <a:gd name="T49" fmla="*/ 276 h 526"/>
                <a:gd name="T50" fmla="*/ 3 w 233"/>
                <a:gd name="T51" fmla="*/ 276 h 526"/>
                <a:gd name="T52" fmla="*/ 3 w 233"/>
                <a:gd name="T53" fmla="*/ 289 h 526"/>
                <a:gd name="T54" fmla="*/ 14 w 233"/>
                <a:gd name="T55" fmla="*/ 299 h 526"/>
                <a:gd name="T56" fmla="*/ 25 w 233"/>
                <a:gd name="T57" fmla="*/ 289 h 526"/>
                <a:gd name="T58" fmla="*/ 25 w 233"/>
                <a:gd name="T59" fmla="*/ 276 h 526"/>
                <a:gd name="T60" fmla="*/ 28 w 233"/>
                <a:gd name="T61" fmla="*/ 276 h 526"/>
                <a:gd name="T62" fmla="*/ 49 w 233"/>
                <a:gd name="T63" fmla="*/ 176 h 526"/>
                <a:gd name="T64" fmla="*/ 49 w 233"/>
                <a:gd name="T65" fmla="*/ 319 h 526"/>
                <a:gd name="T66" fmla="*/ 67 w 233"/>
                <a:gd name="T67" fmla="*/ 319 h 526"/>
                <a:gd name="T68" fmla="*/ 73 w 233"/>
                <a:gd name="T69" fmla="*/ 509 h 526"/>
                <a:gd name="T70" fmla="*/ 79 w 233"/>
                <a:gd name="T71" fmla="*/ 509 h 526"/>
                <a:gd name="T72" fmla="*/ 70 w 233"/>
                <a:gd name="T73" fmla="*/ 526 h 526"/>
                <a:gd name="T74" fmla="*/ 111 w 233"/>
                <a:gd name="T75" fmla="*/ 526 h 526"/>
                <a:gd name="T76" fmla="*/ 102 w 233"/>
                <a:gd name="T77" fmla="*/ 509 h 526"/>
                <a:gd name="T78" fmla="*/ 108 w 233"/>
                <a:gd name="T79" fmla="*/ 509 h 526"/>
                <a:gd name="T80" fmla="*/ 115 w 233"/>
                <a:gd name="T81" fmla="*/ 319 h 526"/>
                <a:gd name="T82" fmla="*/ 117 w 233"/>
                <a:gd name="T83" fmla="*/ 319 h 526"/>
                <a:gd name="T84" fmla="*/ 123 w 233"/>
                <a:gd name="T85" fmla="*/ 509 h 526"/>
                <a:gd name="T86" fmla="*/ 129 w 233"/>
                <a:gd name="T87" fmla="*/ 509 h 526"/>
                <a:gd name="T88" fmla="*/ 120 w 233"/>
                <a:gd name="T89" fmla="*/ 526 h 526"/>
                <a:gd name="T90" fmla="*/ 161 w 233"/>
                <a:gd name="T91" fmla="*/ 526 h 526"/>
                <a:gd name="T92" fmla="*/ 153 w 233"/>
                <a:gd name="T93" fmla="*/ 509 h 526"/>
                <a:gd name="T94" fmla="*/ 158 w 233"/>
                <a:gd name="T95" fmla="*/ 509 h 526"/>
                <a:gd name="T96" fmla="*/ 165 w 233"/>
                <a:gd name="T97" fmla="*/ 319 h 526"/>
                <a:gd name="T98" fmla="*/ 182 w 233"/>
                <a:gd name="T99" fmla="*/ 319 h 526"/>
                <a:gd name="T100" fmla="*/ 182 w 233"/>
                <a:gd name="T101" fmla="*/ 173 h 526"/>
                <a:gd name="T102" fmla="*/ 204 w 233"/>
                <a:gd name="T103" fmla="*/ 276 h 526"/>
                <a:gd name="T104" fmla="*/ 208 w 233"/>
                <a:gd name="T105" fmla="*/ 276 h 526"/>
                <a:gd name="T106" fmla="*/ 208 w 233"/>
                <a:gd name="T107" fmla="*/ 289 h 526"/>
                <a:gd name="T108" fmla="*/ 218 w 233"/>
                <a:gd name="T109" fmla="*/ 299 h 526"/>
                <a:gd name="T110" fmla="*/ 229 w 233"/>
                <a:gd name="T111" fmla="*/ 289 h 526"/>
                <a:gd name="T112" fmla="*/ 229 w 233"/>
                <a:gd name="T113" fmla="*/ 276 h 526"/>
                <a:gd name="T114" fmla="*/ 233 w 233"/>
                <a:gd name="T115" fmla="*/ 276 h 526"/>
                <a:gd name="T116" fmla="*/ 183 w 233"/>
                <a:gd name="T117" fmla="*/ 9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526">
                  <a:moveTo>
                    <a:pt x="183" y="95"/>
                  </a:moveTo>
                  <a:cubicBezTo>
                    <a:pt x="182" y="95"/>
                    <a:pt x="182" y="95"/>
                    <a:pt x="182" y="95"/>
                  </a:cubicBezTo>
                  <a:cubicBezTo>
                    <a:pt x="182" y="95"/>
                    <a:pt x="182" y="95"/>
                    <a:pt x="182" y="95"/>
                  </a:cubicBezTo>
                  <a:cubicBezTo>
                    <a:pt x="132" y="91"/>
                    <a:pt x="132" y="91"/>
                    <a:pt x="132" y="91"/>
                  </a:cubicBezTo>
                  <a:cubicBezTo>
                    <a:pt x="132" y="83"/>
                    <a:pt x="132" y="83"/>
                    <a:pt x="132" y="83"/>
                  </a:cubicBezTo>
                  <a:cubicBezTo>
                    <a:pt x="138" y="82"/>
                    <a:pt x="143" y="77"/>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3"/>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9"/>
                    <a:pt x="49" y="319"/>
                    <a:pt x="49" y="319"/>
                  </a:cubicBezTo>
                  <a:cubicBezTo>
                    <a:pt x="67" y="319"/>
                    <a:pt x="67" y="319"/>
                    <a:pt x="67" y="319"/>
                  </a:cubicBezTo>
                  <a:cubicBezTo>
                    <a:pt x="73" y="509"/>
                    <a:pt x="73" y="509"/>
                    <a:pt x="73" y="509"/>
                  </a:cubicBezTo>
                  <a:cubicBezTo>
                    <a:pt x="79" y="509"/>
                    <a:pt x="79" y="509"/>
                    <a:pt x="79" y="509"/>
                  </a:cubicBezTo>
                  <a:cubicBezTo>
                    <a:pt x="74" y="513"/>
                    <a:pt x="70" y="519"/>
                    <a:pt x="70" y="526"/>
                  </a:cubicBezTo>
                  <a:cubicBezTo>
                    <a:pt x="111" y="526"/>
                    <a:pt x="111" y="526"/>
                    <a:pt x="111" y="526"/>
                  </a:cubicBezTo>
                  <a:cubicBezTo>
                    <a:pt x="111" y="519"/>
                    <a:pt x="108" y="513"/>
                    <a:pt x="102" y="509"/>
                  </a:cubicBezTo>
                  <a:cubicBezTo>
                    <a:pt x="108" y="509"/>
                    <a:pt x="108" y="509"/>
                    <a:pt x="108" y="509"/>
                  </a:cubicBezTo>
                  <a:cubicBezTo>
                    <a:pt x="115" y="319"/>
                    <a:pt x="115" y="319"/>
                    <a:pt x="115" y="319"/>
                  </a:cubicBezTo>
                  <a:cubicBezTo>
                    <a:pt x="117" y="319"/>
                    <a:pt x="117" y="319"/>
                    <a:pt x="117" y="319"/>
                  </a:cubicBezTo>
                  <a:cubicBezTo>
                    <a:pt x="123" y="509"/>
                    <a:pt x="123" y="509"/>
                    <a:pt x="123" y="509"/>
                  </a:cubicBezTo>
                  <a:cubicBezTo>
                    <a:pt x="129" y="509"/>
                    <a:pt x="129" y="509"/>
                    <a:pt x="129" y="509"/>
                  </a:cubicBezTo>
                  <a:cubicBezTo>
                    <a:pt x="124" y="513"/>
                    <a:pt x="120" y="519"/>
                    <a:pt x="120" y="526"/>
                  </a:cubicBezTo>
                  <a:cubicBezTo>
                    <a:pt x="161" y="526"/>
                    <a:pt x="161" y="526"/>
                    <a:pt x="161" y="526"/>
                  </a:cubicBezTo>
                  <a:cubicBezTo>
                    <a:pt x="161" y="519"/>
                    <a:pt x="158" y="513"/>
                    <a:pt x="153" y="509"/>
                  </a:cubicBezTo>
                  <a:cubicBezTo>
                    <a:pt x="158" y="509"/>
                    <a:pt x="158" y="509"/>
                    <a:pt x="158" y="509"/>
                  </a:cubicBezTo>
                  <a:cubicBezTo>
                    <a:pt x="165" y="319"/>
                    <a:pt x="165" y="319"/>
                    <a:pt x="165" y="319"/>
                  </a:cubicBezTo>
                  <a:cubicBezTo>
                    <a:pt x="182" y="319"/>
                    <a:pt x="182" y="319"/>
                    <a:pt x="182" y="319"/>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4"/>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 name="Freeform 294"/>
            <p:cNvSpPr>
              <a:spLocks/>
            </p:cNvSpPr>
            <p:nvPr/>
          </p:nvSpPr>
          <p:spPr bwMode="auto">
            <a:xfrm>
              <a:off x="9593800" y="4884219"/>
              <a:ext cx="661002" cy="1973829"/>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 name="Freeform 295"/>
            <p:cNvSpPr>
              <a:spLocks/>
            </p:cNvSpPr>
            <p:nvPr/>
          </p:nvSpPr>
          <p:spPr bwMode="auto">
            <a:xfrm>
              <a:off x="11324368" y="5070471"/>
              <a:ext cx="599554" cy="1785376"/>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1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8 w 167"/>
                <a:gd name="T43" fmla="*/ 498 h 498"/>
                <a:gd name="T44" fmla="*/ 82 w 167"/>
                <a:gd name="T45" fmla="*/ 498 h 498"/>
                <a:gd name="T46" fmla="*/ 82 w 167"/>
                <a:gd name="T47" fmla="*/ 376 h 498"/>
                <a:gd name="T48" fmla="*/ 92 w 167"/>
                <a:gd name="T49" fmla="*/ 490 h 498"/>
                <a:gd name="T50" fmla="*/ 92 w 167"/>
                <a:gd name="T51" fmla="*/ 498 h 498"/>
                <a:gd name="T52" fmla="*/ 116 w 167"/>
                <a:gd name="T53" fmla="*/ 498 h 498"/>
                <a:gd name="T54" fmla="*/ 117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1" y="73"/>
                  </a:cubicBezTo>
                  <a:cubicBezTo>
                    <a:pt x="119" y="79"/>
                    <a:pt x="114" y="77"/>
                    <a:pt x="113" y="73"/>
                  </a:cubicBezTo>
                  <a:cubicBezTo>
                    <a:pt x="112" y="71"/>
                    <a:pt x="114" y="66"/>
                    <a:pt x="116" y="62"/>
                  </a:cubicBezTo>
                  <a:cubicBezTo>
                    <a:pt x="117"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2"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1" y="101"/>
                    <a:pt x="31" y="101"/>
                    <a:pt x="31" y="101"/>
                  </a:cubicBezTo>
                  <a:cubicBezTo>
                    <a:pt x="31" y="101"/>
                    <a:pt x="31" y="101"/>
                    <a:pt x="31" y="101"/>
                  </a:cubicBezTo>
                  <a:cubicBezTo>
                    <a:pt x="31" y="101"/>
                    <a:pt x="30" y="101"/>
                    <a:pt x="30" y="101"/>
                  </a:cubicBezTo>
                  <a:cubicBezTo>
                    <a:pt x="11" y="142"/>
                    <a:pt x="5"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5" y="376"/>
                    <a:pt x="55" y="376"/>
                    <a:pt x="55" y="376"/>
                  </a:cubicBezTo>
                  <a:cubicBezTo>
                    <a:pt x="57" y="490"/>
                    <a:pt x="57" y="490"/>
                    <a:pt x="57" y="490"/>
                  </a:cubicBezTo>
                  <a:cubicBezTo>
                    <a:pt x="56" y="492"/>
                    <a:pt x="55" y="495"/>
                    <a:pt x="55" y="498"/>
                  </a:cubicBezTo>
                  <a:cubicBezTo>
                    <a:pt x="58" y="498"/>
                    <a:pt x="58" y="498"/>
                    <a:pt x="58"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2" y="490"/>
                    <a:pt x="92" y="490"/>
                    <a:pt x="92"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4" y="490"/>
                  </a:cubicBezTo>
                  <a:cubicBezTo>
                    <a:pt x="117" y="376"/>
                    <a:pt x="117" y="376"/>
                    <a:pt x="117" y="376"/>
                  </a:cubicBezTo>
                  <a:cubicBezTo>
                    <a:pt x="129" y="376"/>
                    <a:pt x="129" y="376"/>
                    <a:pt x="129" y="376"/>
                  </a:cubicBezTo>
                  <a:cubicBezTo>
                    <a:pt x="129" y="262"/>
                    <a:pt x="129" y="262"/>
                    <a:pt x="129" y="262"/>
                  </a:cubicBezTo>
                  <a:cubicBezTo>
                    <a:pt x="134" y="155"/>
                    <a:pt x="134" y="155"/>
                    <a:pt x="134" y="155"/>
                  </a:cubicBezTo>
                  <a:cubicBezTo>
                    <a:pt x="140" y="179"/>
                    <a:pt x="144" y="203"/>
                    <a:pt x="146" y="229"/>
                  </a:cubicBezTo>
                  <a:cubicBezTo>
                    <a:pt x="149" y="229"/>
                    <a:pt x="149" y="229"/>
                    <a:pt x="149" y="229"/>
                  </a:cubicBezTo>
                  <a:cubicBezTo>
                    <a:pt x="149" y="238"/>
                    <a:pt x="149" y="238"/>
                    <a:pt x="149" y="238"/>
                  </a:cubicBezTo>
                  <a:cubicBezTo>
                    <a:pt x="149" y="242"/>
                    <a:pt x="152" y="246"/>
                    <a:pt x="156" y="246"/>
                  </a:cubicBezTo>
                  <a:cubicBezTo>
                    <a:pt x="161" y="246"/>
                    <a:pt x="164" y="242"/>
                    <a:pt x="164" y="238"/>
                  </a:cubicBezTo>
                  <a:cubicBezTo>
                    <a:pt x="164" y="229"/>
                    <a:pt x="164" y="229"/>
                    <a:pt x="164" y="229"/>
                  </a:cubicBezTo>
                  <a:cubicBezTo>
                    <a:pt x="167" y="229"/>
                    <a:pt x="167" y="229"/>
                    <a:pt x="167" y="229"/>
                  </a:cubicBezTo>
                  <a:cubicBezTo>
                    <a:pt x="162" y="183"/>
                    <a:pt x="157" y="142"/>
                    <a:pt x="137" y="101"/>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 name="Freeform 296"/>
            <p:cNvSpPr>
              <a:spLocks/>
            </p:cNvSpPr>
            <p:nvPr/>
          </p:nvSpPr>
          <p:spPr bwMode="auto">
            <a:xfrm>
              <a:off x="10356114" y="4881786"/>
              <a:ext cx="908465" cy="1974061"/>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chemeClr val="accent6">
                <a:lumMod val="75000"/>
              </a:scheme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 name="Freeform 331"/>
            <p:cNvSpPr>
              <a:spLocks/>
            </p:cNvSpPr>
            <p:nvPr/>
          </p:nvSpPr>
          <p:spPr bwMode="auto">
            <a:xfrm>
              <a:off x="9333264" y="5826743"/>
              <a:ext cx="225610" cy="1007445"/>
            </a:xfrm>
            <a:custGeom>
              <a:avLst/>
              <a:gdLst>
                <a:gd name="T0" fmla="*/ 90 w 108"/>
                <a:gd name="T1" fmla="*/ 497 h 497"/>
                <a:gd name="T2" fmla="*/ 13 w 108"/>
                <a:gd name="T3" fmla="*/ 497 h 497"/>
                <a:gd name="T4" fmla="*/ 0 w 108"/>
                <a:gd name="T5" fmla="*/ 0 h 497"/>
                <a:gd name="T6" fmla="*/ 108 w 108"/>
                <a:gd name="T7" fmla="*/ 0 h 497"/>
                <a:gd name="T8" fmla="*/ 90 w 108"/>
                <a:gd name="T9" fmla="*/ 497 h 497"/>
              </a:gdLst>
              <a:ahLst/>
              <a:cxnLst>
                <a:cxn ang="0">
                  <a:pos x="T0" y="T1"/>
                </a:cxn>
                <a:cxn ang="0">
                  <a:pos x="T2" y="T3"/>
                </a:cxn>
                <a:cxn ang="0">
                  <a:pos x="T4" y="T5"/>
                </a:cxn>
                <a:cxn ang="0">
                  <a:pos x="T6" y="T7"/>
                </a:cxn>
                <a:cxn ang="0">
                  <a:pos x="T8" y="T9"/>
                </a:cxn>
              </a:cxnLst>
              <a:rect l="0" t="0" r="r" b="b"/>
              <a:pathLst>
                <a:path w="108" h="497">
                  <a:moveTo>
                    <a:pt x="90" y="497"/>
                  </a:moveTo>
                  <a:lnTo>
                    <a:pt x="13" y="497"/>
                  </a:lnTo>
                  <a:lnTo>
                    <a:pt x="0" y="0"/>
                  </a:lnTo>
                  <a:lnTo>
                    <a:pt x="108" y="0"/>
                  </a:lnTo>
                  <a:lnTo>
                    <a:pt x="90"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 name="Freeform 332"/>
            <p:cNvSpPr>
              <a:spLocks/>
            </p:cNvSpPr>
            <p:nvPr/>
          </p:nvSpPr>
          <p:spPr bwMode="auto">
            <a:xfrm>
              <a:off x="9524488" y="5832664"/>
              <a:ext cx="210494" cy="968372"/>
            </a:xfrm>
            <a:custGeom>
              <a:avLst/>
              <a:gdLst>
                <a:gd name="T0" fmla="*/ 97 w 110"/>
                <a:gd name="T1" fmla="*/ 497 h 497"/>
                <a:gd name="T2" fmla="*/ 20 w 110"/>
                <a:gd name="T3" fmla="*/ 497 h 497"/>
                <a:gd name="T4" fmla="*/ 0 w 110"/>
                <a:gd name="T5" fmla="*/ 0 h 497"/>
                <a:gd name="T6" fmla="*/ 110 w 110"/>
                <a:gd name="T7" fmla="*/ 0 h 497"/>
                <a:gd name="T8" fmla="*/ 97 w 110"/>
                <a:gd name="T9" fmla="*/ 497 h 497"/>
              </a:gdLst>
              <a:ahLst/>
              <a:cxnLst>
                <a:cxn ang="0">
                  <a:pos x="T0" y="T1"/>
                </a:cxn>
                <a:cxn ang="0">
                  <a:pos x="T2" y="T3"/>
                </a:cxn>
                <a:cxn ang="0">
                  <a:pos x="T4" y="T5"/>
                </a:cxn>
                <a:cxn ang="0">
                  <a:pos x="T6" y="T7"/>
                </a:cxn>
                <a:cxn ang="0">
                  <a:pos x="T8" y="T9"/>
                </a:cxn>
              </a:cxnLst>
              <a:rect l="0" t="0" r="r" b="b"/>
              <a:pathLst>
                <a:path w="110" h="497">
                  <a:moveTo>
                    <a:pt x="97" y="497"/>
                  </a:moveTo>
                  <a:lnTo>
                    <a:pt x="20" y="497"/>
                  </a:lnTo>
                  <a:lnTo>
                    <a:pt x="0" y="0"/>
                  </a:lnTo>
                  <a:lnTo>
                    <a:pt x="110" y="0"/>
                  </a:lnTo>
                  <a:lnTo>
                    <a:pt x="97" y="497"/>
                  </a:lnTo>
                  <a:close/>
                </a:path>
              </a:pathLst>
            </a:custGeom>
            <a:solidFill>
              <a:srgbClr val="FF8C00">
                <a:lumMod val="50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 name="Freeform 389"/>
            <p:cNvSpPr>
              <a:spLocks/>
            </p:cNvSpPr>
            <p:nvPr/>
          </p:nvSpPr>
          <p:spPr bwMode="auto">
            <a:xfrm flipH="1">
              <a:off x="7686612" y="4806599"/>
              <a:ext cx="909069" cy="2052130"/>
            </a:xfrm>
            <a:custGeom>
              <a:avLst/>
              <a:gdLst>
                <a:gd name="T0" fmla="*/ 189 w 241"/>
                <a:gd name="T1" fmla="*/ 99 h 545"/>
                <a:gd name="T2" fmla="*/ 189 w 241"/>
                <a:gd name="T3" fmla="*/ 99 h 545"/>
                <a:gd name="T4" fmla="*/ 189 w 241"/>
                <a:gd name="T5" fmla="*/ 99 h 545"/>
                <a:gd name="T6" fmla="*/ 137 w 241"/>
                <a:gd name="T7" fmla="*/ 94 h 545"/>
                <a:gd name="T8" fmla="*/ 137 w 241"/>
                <a:gd name="T9" fmla="*/ 86 h 545"/>
                <a:gd name="T10" fmla="*/ 148 w 241"/>
                <a:gd name="T11" fmla="*/ 73 h 545"/>
                <a:gd name="T12" fmla="*/ 148 w 241"/>
                <a:gd name="T13" fmla="*/ 61 h 545"/>
                <a:gd name="T14" fmla="*/ 153 w 241"/>
                <a:gd name="T15" fmla="*/ 56 h 545"/>
                <a:gd name="T16" fmla="*/ 153 w 241"/>
                <a:gd name="T17" fmla="*/ 46 h 545"/>
                <a:gd name="T18" fmla="*/ 150 w 241"/>
                <a:gd name="T19" fmla="*/ 41 h 545"/>
                <a:gd name="T20" fmla="*/ 156 w 241"/>
                <a:gd name="T21" fmla="*/ 27 h 545"/>
                <a:gd name="T22" fmla="*/ 136 w 241"/>
                <a:gd name="T23" fmla="*/ 7 h 545"/>
                <a:gd name="T24" fmla="*/ 136 w 241"/>
                <a:gd name="T25" fmla="*/ 7 h 545"/>
                <a:gd name="T26" fmla="*/ 114 w 241"/>
                <a:gd name="T27" fmla="*/ 0 h 545"/>
                <a:gd name="T28" fmla="*/ 84 w 241"/>
                <a:gd name="T29" fmla="*/ 25 h 545"/>
                <a:gd name="T30" fmla="*/ 90 w 241"/>
                <a:gd name="T31" fmla="*/ 41 h 545"/>
                <a:gd name="T32" fmla="*/ 86 w 241"/>
                <a:gd name="T33" fmla="*/ 46 h 545"/>
                <a:gd name="T34" fmla="*/ 86 w 241"/>
                <a:gd name="T35" fmla="*/ 56 h 545"/>
                <a:gd name="T36" fmla="*/ 91 w 241"/>
                <a:gd name="T37" fmla="*/ 61 h 545"/>
                <a:gd name="T38" fmla="*/ 91 w 241"/>
                <a:gd name="T39" fmla="*/ 73 h 545"/>
                <a:gd name="T40" fmla="*/ 103 w 241"/>
                <a:gd name="T41" fmla="*/ 86 h 545"/>
                <a:gd name="T42" fmla="*/ 103 w 241"/>
                <a:gd name="T43" fmla="*/ 94 h 545"/>
                <a:gd name="T44" fmla="*/ 51 w 241"/>
                <a:gd name="T45" fmla="*/ 99 h 545"/>
                <a:gd name="T46" fmla="*/ 51 w 241"/>
                <a:gd name="T47" fmla="*/ 100 h 545"/>
                <a:gd name="T48" fmla="*/ 0 w 241"/>
                <a:gd name="T49" fmla="*/ 286 h 545"/>
                <a:gd name="T50" fmla="*/ 4 w 241"/>
                <a:gd name="T51" fmla="*/ 286 h 545"/>
                <a:gd name="T52" fmla="*/ 4 w 241"/>
                <a:gd name="T53" fmla="*/ 299 h 545"/>
                <a:gd name="T54" fmla="*/ 15 w 241"/>
                <a:gd name="T55" fmla="*/ 310 h 545"/>
                <a:gd name="T56" fmla="*/ 26 w 241"/>
                <a:gd name="T57" fmla="*/ 299 h 545"/>
                <a:gd name="T58" fmla="*/ 26 w 241"/>
                <a:gd name="T59" fmla="*/ 286 h 545"/>
                <a:gd name="T60" fmla="*/ 29 w 241"/>
                <a:gd name="T61" fmla="*/ 286 h 545"/>
                <a:gd name="T62" fmla="*/ 51 w 241"/>
                <a:gd name="T63" fmla="*/ 182 h 545"/>
                <a:gd name="T64" fmla="*/ 51 w 241"/>
                <a:gd name="T65" fmla="*/ 330 h 545"/>
                <a:gd name="T66" fmla="*/ 69 w 241"/>
                <a:gd name="T67" fmla="*/ 330 h 545"/>
                <a:gd name="T68" fmla="*/ 76 w 241"/>
                <a:gd name="T69" fmla="*/ 528 h 545"/>
                <a:gd name="T70" fmla="*/ 82 w 241"/>
                <a:gd name="T71" fmla="*/ 528 h 545"/>
                <a:gd name="T72" fmla="*/ 73 w 241"/>
                <a:gd name="T73" fmla="*/ 545 h 545"/>
                <a:gd name="T74" fmla="*/ 115 w 241"/>
                <a:gd name="T75" fmla="*/ 545 h 545"/>
                <a:gd name="T76" fmla="*/ 106 w 241"/>
                <a:gd name="T77" fmla="*/ 528 h 545"/>
                <a:gd name="T78" fmla="*/ 112 w 241"/>
                <a:gd name="T79" fmla="*/ 528 h 545"/>
                <a:gd name="T80" fmla="*/ 119 w 241"/>
                <a:gd name="T81" fmla="*/ 330 h 545"/>
                <a:gd name="T82" fmla="*/ 121 w 241"/>
                <a:gd name="T83" fmla="*/ 330 h 545"/>
                <a:gd name="T84" fmla="*/ 128 w 241"/>
                <a:gd name="T85" fmla="*/ 528 h 545"/>
                <a:gd name="T86" fmla="*/ 134 w 241"/>
                <a:gd name="T87" fmla="*/ 528 h 545"/>
                <a:gd name="T88" fmla="*/ 125 w 241"/>
                <a:gd name="T89" fmla="*/ 545 h 545"/>
                <a:gd name="T90" fmla="*/ 167 w 241"/>
                <a:gd name="T91" fmla="*/ 545 h 545"/>
                <a:gd name="T92" fmla="*/ 158 w 241"/>
                <a:gd name="T93" fmla="*/ 528 h 545"/>
                <a:gd name="T94" fmla="*/ 164 w 241"/>
                <a:gd name="T95" fmla="*/ 528 h 545"/>
                <a:gd name="T96" fmla="*/ 171 w 241"/>
                <a:gd name="T97" fmla="*/ 330 h 545"/>
                <a:gd name="T98" fmla="*/ 189 w 241"/>
                <a:gd name="T99" fmla="*/ 330 h 545"/>
                <a:gd name="T100" fmla="*/ 189 w 241"/>
                <a:gd name="T101" fmla="*/ 179 h 545"/>
                <a:gd name="T102" fmla="*/ 212 w 241"/>
                <a:gd name="T103" fmla="*/ 286 h 545"/>
                <a:gd name="T104" fmla="*/ 215 w 241"/>
                <a:gd name="T105" fmla="*/ 286 h 545"/>
                <a:gd name="T106" fmla="*/ 215 w 241"/>
                <a:gd name="T107" fmla="*/ 299 h 545"/>
                <a:gd name="T108" fmla="*/ 226 w 241"/>
                <a:gd name="T109" fmla="*/ 310 h 545"/>
                <a:gd name="T110" fmla="*/ 237 w 241"/>
                <a:gd name="T111" fmla="*/ 299 h 545"/>
                <a:gd name="T112" fmla="*/ 237 w 241"/>
                <a:gd name="T113" fmla="*/ 286 h 545"/>
                <a:gd name="T114" fmla="*/ 241 w 241"/>
                <a:gd name="T115" fmla="*/ 286 h 545"/>
                <a:gd name="T116" fmla="*/ 189 w 241"/>
                <a:gd name="T117" fmla="*/ 9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1" h="545">
                  <a:moveTo>
                    <a:pt x="189" y="99"/>
                  </a:moveTo>
                  <a:cubicBezTo>
                    <a:pt x="189" y="99"/>
                    <a:pt x="189" y="99"/>
                    <a:pt x="189" y="99"/>
                  </a:cubicBezTo>
                  <a:cubicBezTo>
                    <a:pt x="189" y="99"/>
                    <a:pt x="189" y="99"/>
                    <a:pt x="189" y="99"/>
                  </a:cubicBezTo>
                  <a:cubicBezTo>
                    <a:pt x="137" y="94"/>
                    <a:pt x="137" y="94"/>
                    <a:pt x="137" y="94"/>
                  </a:cubicBezTo>
                  <a:cubicBezTo>
                    <a:pt x="137" y="86"/>
                    <a:pt x="137" y="86"/>
                    <a:pt x="137" y="86"/>
                  </a:cubicBezTo>
                  <a:cubicBezTo>
                    <a:pt x="143" y="85"/>
                    <a:pt x="148" y="79"/>
                    <a:pt x="148" y="73"/>
                  </a:cubicBezTo>
                  <a:cubicBezTo>
                    <a:pt x="148" y="61"/>
                    <a:pt x="148" y="61"/>
                    <a:pt x="148" y="61"/>
                  </a:cubicBezTo>
                  <a:cubicBezTo>
                    <a:pt x="151" y="61"/>
                    <a:pt x="153" y="59"/>
                    <a:pt x="153" y="56"/>
                  </a:cubicBezTo>
                  <a:cubicBezTo>
                    <a:pt x="153" y="46"/>
                    <a:pt x="153" y="46"/>
                    <a:pt x="153" y="46"/>
                  </a:cubicBezTo>
                  <a:cubicBezTo>
                    <a:pt x="153" y="44"/>
                    <a:pt x="152" y="42"/>
                    <a:pt x="150" y="41"/>
                  </a:cubicBezTo>
                  <a:cubicBezTo>
                    <a:pt x="154" y="38"/>
                    <a:pt x="156" y="33"/>
                    <a:pt x="156" y="27"/>
                  </a:cubicBezTo>
                  <a:cubicBezTo>
                    <a:pt x="156" y="16"/>
                    <a:pt x="147" y="7"/>
                    <a:pt x="136" y="7"/>
                  </a:cubicBezTo>
                  <a:cubicBezTo>
                    <a:pt x="136" y="7"/>
                    <a:pt x="136" y="7"/>
                    <a:pt x="136" y="7"/>
                  </a:cubicBezTo>
                  <a:cubicBezTo>
                    <a:pt x="130" y="3"/>
                    <a:pt x="123" y="0"/>
                    <a:pt x="114" y="0"/>
                  </a:cubicBezTo>
                  <a:cubicBezTo>
                    <a:pt x="97" y="0"/>
                    <a:pt x="84" y="11"/>
                    <a:pt x="84" y="25"/>
                  </a:cubicBezTo>
                  <a:cubicBezTo>
                    <a:pt x="84" y="31"/>
                    <a:pt x="86" y="37"/>
                    <a:pt x="90" y="41"/>
                  </a:cubicBezTo>
                  <a:cubicBezTo>
                    <a:pt x="88" y="41"/>
                    <a:pt x="86" y="43"/>
                    <a:pt x="86" y="46"/>
                  </a:cubicBezTo>
                  <a:cubicBezTo>
                    <a:pt x="86" y="56"/>
                    <a:pt x="86" y="56"/>
                    <a:pt x="86" y="56"/>
                  </a:cubicBezTo>
                  <a:cubicBezTo>
                    <a:pt x="86" y="59"/>
                    <a:pt x="88" y="61"/>
                    <a:pt x="91" y="61"/>
                  </a:cubicBezTo>
                  <a:cubicBezTo>
                    <a:pt x="91" y="73"/>
                    <a:pt x="91" y="73"/>
                    <a:pt x="91" y="73"/>
                  </a:cubicBezTo>
                  <a:cubicBezTo>
                    <a:pt x="91" y="80"/>
                    <a:pt x="96" y="86"/>
                    <a:pt x="103" y="86"/>
                  </a:cubicBezTo>
                  <a:cubicBezTo>
                    <a:pt x="103" y="94"/>
                    <a:pt x="103" y="94"/>
                    <a:pt x="103" y="94"/>
                  </a:cubicBezTo>
                  <a:cubicBezTo>
                    <a:pt x="51" y="99"/>
                    <a:pt x="51" y="99"/>
                    <a:pt x="51" y="99"/>
                  </a:cubicBezTo>
                  <a:cubicBezTo>
                    <a:pt x="51" y="100"/>
                    <a:pt x="51" y="100"/>
                    <a:pt x="51" y="100"/>
                  </a:cubicBezTo>
                  <a:cubicBezTo>
                    <a:pt x="23" y="160"/>
                    <a:pt x="6" y="220"/>
                    <a:pt x="0" y="286"/>
                  </a:cubicBezTo>
                  <a:cubicBezTo>
                    <a:pt x="4" y="286"/>
                    <a:pt x="4" y="286"/>
                    <a:pt x="4" y="286"/>
                  </a:cubicBezTo>
                  <a:cubicBezTo>
                    <a:pt x="4" y="299"/>
                    <a:pt x="4" y="299"/>
                    <a:pt x="4" y="299"/>
                  </a:cubicBezTo>
                  <a:cubicBezTo>
                    <a:pt x="4" y="305"/>
                    <a:pt x="9" y="310"/>
                    <a:pt x="15" y="310"/>
                  </a:cubicBezTo>
                  <a:cubicBezTo>
                    <a:pt x="21" y="310"/>
                    <a:pt x="26" y="305"/>
                    <a:pt x="26" y="299"/>
                  </a:cubicBezTo>
                  <a:cubicBezTo>
                    <a:pt x="26" y="286"/>
                    <a:pt x="26" y="286"/>
                    <a:pt x="26" y="286"/>
                  </a:cubicBezTo>
                  <a:cubicBezTo>
                    <a:pt x="29" y="286"/>
                    <a:pt x="29" y="286"/>
                    <a:pt x="29" y="286"/>
                  </a:cubicBezTo>
                  <a:cubicBezTo>
                    <a:pt x="33" y="250"/>
                    <a:pt x="41" y="216"/>
                    <a:pt x="51" y="182"/>
                  </a:cubicBezTo>
                  <a:cubicBezTo>
                    <a:pt x="51" y="330"/>
                    <a:pt x="51" y="330"/>
                    <a:pt x="51" y="330"/>
                  </a:cubicBezTo>
                  <a:cubicBezTo>
                    <a:pt x="69" y="330"/>
                    <a:pt x="69" y="330"/>
                    <a:pt x="69" y="330"/>
                  </a:cubicBezTo>
                  <a:cubicBezTo>
                    <a:pt x="76" y="528"/>
                    <a:pt x="76" y="528"/>
                    <a:pt x="76" y="528"/>
                  </a:cubicBezTo>
                  <a:cubicBezTo>
                    <a:pt x="82" y="528"/>
                    <a:pt x="82" y="528"/>
                    <a:pt x="82" y="528"/>
                  </a:cubicBezTo>
                  <a:cubicBezTo>
                    <a:pt x="76" y="531"/>
                    <a:pt x="73" y="538"/>
                    <a:pt x="73" y="545"/>
                  </a:cubicBezTo>
                  <a:cubicBezTo>
                    <a:pt x="115" y="545"/>
                    <a:pt x="115" y="545"/>
                    <a:pt x="115" y="545"/>
                  </a:cubicBezTo>
                  <a:cubicBezTo>
                    <a:pt x="115" y="538"/>
                    <a:pt x="112" y="531"/>
                    <a:pt x="106" y="528"/>
                  </a:cubicBezTo>
                  <a:cubicBezTo>
                    <a:pt x="112" y="528"/>
                    <a:pt x="112" y="528"/>
                    <a:pt x="112" y="528"/>
                  </a:cubicBezTo>
                  <a:cubicBezTo>
                    <a:pt x="119" y="330"/>
                    <a:pt x="119" y="330"/>
                    <a:pt x="119" y="330"/>
                  </a:cubicBezTo>
                  <a:cubicBezTo>
                    <a:pt x="121" y="330"/>
                    <a:pt x="121" y="330"/>
                    <a:pt x="121" y="330"/>
                  </a:cubicBezTo>
                  <a:cubicBezTo>
                    <a:pt x="128" y="528"/>
                    <a:pt x="128" y="528"/>
                    <a:pt x="128" y="528"/>
                  </a:cubicBezTo>
                  <a:cubicBezTo>
                    <a:pt x="134" y="528"/>
                    <a:pt x="134" y="528"/>
                    <a:pt x="134" y="528"/>
                  </a:cubicBezTo>
                  <a:cubicBezTo>
                    <a:pt x="128" y="531"/>
                    <a:pt x="125" y="538"/>
                    <a:pt x="125" y="545"/>
                  </a:cubicBezTo>
                  <a:cubicBezTo>
                    <a:pt x="167" y="545"/>
                    <a:pt x="167" y="545"/>
                    <a:pt x="167" y="545"/>
                  </a:cubicBezTo>
                  <a:cubicBezTo>
                    <a:pt x="167" y="538"/>
                    <a:pt x="164" y="531"/>
                    <a:pt x="158" y="528"/>
                  </a:cubicBezTo>
                  <a:cubicBezTo>
                    <a:pt x="164" y="528"/>
                    <a:pt x="164" y="528"/>
                    <a:pt x="164" y="528"/>
                  </a:cubicBezTo>
                  <a:cubicBezTo>
                    <a:pt x="171" y="330"/>
                    <a:pt x="171" y="330"/>
                    <a:pt x="171" y="330"/>
                  </a:cubicBezTo>
                  <a:cubicBezTo>
                    <a:pt x="189" y="330"/>
                    <a:pt x="189" y="330"/>
                    <a:pt x="189" y="330"/>
                  </a:cubicBezTo>
                  <a:cubicBezTo>
                    <a:pt x="189" y="179"/>
                    <a:pt x="189" y="179"/>
                    <a:pt x="189" y="179"/>
                  </a:cubicBezTo>
                  <a:cubicBezTo>
                    <a:pt x="200" y="214"/>
                    <a:pt x="208" y="249"/>
                    <a:pt x="212" y="286"/>
                  </a:cubicBezTo>
                  <a:cubicBezTo>
                    <a:pt x="215" y="286"/>
                    <a:pt x="215" y="286"/>
                    <a:pt x="215" y="286"/>
                  </a:cubicBezTo>
                  <a:cubicBezTo>
                    <a:pt x="215" y="299"/>
                    <a:pt x="215" y="299"/>
                    <a:pt x="215" y="299"/>
                  </a:cubicBezTo>
                  <a:cubicBezTo>
                    <a:pt x="215" y="305"/>
                    <a:pt x="220" y="310"/>
                    <a:pt x="226" y="310"/>
                  </a:cubicBezTo>
                  <a:cubicBezTo>
                    <a:pt x="232" y="310"/>
                    <a:pt x="237" y="305"/>
                    <a:pt x="237" y="299"/>
                  </a:cubicBezTo>
                  <a:cubicBezTo>
                    <a:pt x="237" y="286"/>
                    <a:pt x="237" y="286"/>
                    <a:pt x="237" y="286"/>
                  </a:cubicBezTo>
                  <a:cubicBezTo>
                    <a:pt x="241" y="286"/>
                    <a:pt x="241" y="286"/>
                    <a:pt x="241" y="286"/>
                  </a:cubicBezTo>
                  <a:cubicBezTo>
                    <a:pt x="235" y="220"/>
                    <a:pt x="217" y="159"/>
                    <a:pt x="189" y="99"/>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 name="Freeform 421"/>
            <p:cNvSpPr>
              <a:spLocks/>
            </p:cNvSpPr>
            <p:nvPr/>
          </p:nvSpPr>
          <p:spPr bwMode="auto">
            <a:xfrm flipH="1">
              <a:off x="7541577" y="6006444"/>
              <a:ext cx="209981" cy="840901"/>
            </a:xfrm>
            <a:custGeom>
              <a:avLst/>
              <a:gdLst>
                <a:gd name="T0" fmla="*/ 63 w 82"/>
                <a:gd name="T1" fmla="*/ 309 h 309"/>
                <a:gd name="T2" fmla="*/ 9 w 82"/>
                <a:gd name="T3" fmla="*/ 309 h 309"/>
                <a:gd name="T4" fmla="*/ 0 w 82"/>
                <a:gd name="T5" fmla="*/ 0 h 309"/>
                <a:gd name="T6" fmla="*/ 82 w 82"/>
                <a:gd name="T7" fmla="*/ 0 h 309"/>
                <a:gd name="T8" fmla="*/ 63 w 82"/>
                <a:gd name="T9" fmla="*/ 309 h 309"/>
              </a:gdLst>
              <a:ahLst/>
              <a:cxnLst>
                <a:cxn ang="0">
                  <a:pos x="T0" y="T1"/>
                </a:cxn>
                <a:cxn ang="0">
                  <a:pos x="T2" y="T3"/>
                </a:cxn>
                <a:cxn ang="0">
                  <a:pos x="T4" y="T5"/>
                </a:cxn>
                <a:cxn ang="0">
                  <a:pos x="T6" y="T7"/>
                </a:cxn>
                <a:cxn ang="0">
                  <a:pos x="T8" y="T9"/>
                </a:cxn>
              </a:cxnLst>
              <a:rect l="0" t="0" r="r" b="b"/>
              <a:pathLst>
                <a:path w="82" h="309">
                  <a:moveTo>
                    <a:pt x="63" y="309"/>
                  </a:moveTo>
                  <a:lnTo>
                    <a:pt x="9" y="309"/>
                  </a:lnTo>
                  <a:lnTo>
                    <a:pt x="0" y="0"/>
                  </a:lnTo>
                  <a:lnTo>
                    <a:pt x="82" y="0"/>
                  </a:lnTo>
                  <a:lnTo>
                    <a:pt x="63"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 name="Freeform 422"/>
            <p:cNvSpPr>
              <a:spLocks/>
            </p:cNvSpPr>
            <p:nvPr/>
          </p:nvSpPr>
          <p:spPr bwMode="auto">
            <a:xfrm flipH="1">
              <a:off x="7602220" y="6798346"/>
              <a:ext cx="122916" cy="61458"/>
            </a:xfrm>
            <a:custGeom>
              <a:avLst/>
              <a:gdLst>
                <a:gd name="T0" fmla="*/ 17 w 34"/>
                <a:gd name="T1" fmla="*/ 0 h 17"/>
                <a:gd name="T2" fmla="*/ 0 w 34"/>
                <a:gd name="T3" fmla="*/ 17 h 17"/>
                <a:gd name="T4" fmla="*/ 34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7" y="0"/>
                    <a:pt x="0" y="8"/>
                    <a:pt x="0" y="17"/>
                  </a:cubicBezTo>
                  <a:cubicBezTo>
                    <a:pt x="34" y="17"/>
                    <a:pt x="34" y="17"/>
                    <a:pt x="34" y="17"/>
                  </a:cubicBezTo>
                  <a:cubicBezTo>
                    <a:pt x="34" y="8"/>
                    <a:pt x="26"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 name="Freeform 423"/>
            <p:cNvSpPr>
              <a:spLocks/>
            </p:cNvSpPr>
            <p:nvPr/>
          </p:nvSpPr>
          <p:spPr bwMode="auto">
            <a:xfrm flipH="1">
              <a:off x="7371815" y="6003260"/>
              <a:ext cx="209981" cy="830927"/>
            </a:xfrm>
            <a:custGeom>
              <a:avLst/>
              <a:gdLst>
                <a:gd name="T0" fmla="*/ 19 w 82"/>
                <a:gd name="T1" fmla="*/ 309 h 309"/>
                <a:gd name="T2" fmla="*/ 73 w 82"/>
                <a:gd name="T3" fmla="*/ 309 h 309"/>
                <a:gd name="T4" fmla="*/ 82 w 82"/>
                <a:gd name="T5" fmla="*/ 0 h 309"/>
                <a:gd name="T6" fmla="*/ 0 w 82"/>
                <a:gd name="T7" fmla="*/ 0 h 309"/>
                <a:gd name="T8" fmla="*/ 19 w 82"/>
                <a:gd name="T9" fmla="*/ 309 h 309"/>
              </a:gdLst>
              <a:ahLst/>
              <a:cxnLst>
                <a:cxn ang="0">
                  <a:pos x="T0" y="T1"/>
                </a:cxn>
                <a:cxn ang="0">
                  <a:pos x="T2" y="T3"/>
                </a:cxn>
                <a:cxn ang="0">
                  <a:pos x="T4" y="T5"/>
                </a:cxn>
                <a:cxn ang="0">
                  <a:pos x="T6" y="T7"/>
                </a:cxn>
                <a:cxn ang="0">
                  <a:pos x="T8" y="T9"/>
                </a:cxn>
              </a:cxnLst>
              <a:rect l="0" t="0" r="r" b="b"/>
              <a:pathLst>
                <a:path w="82" h="309">
                  <a:moveTo>
                    <a:pt x="19" y="309"/>
                  </a:moveTo>
                  <a:lnTo>
                    <a:pt x="73" y="309"/>
                  </a:lnTo>
                  <a:lnTo>
                    <a:pt x="82" y="0"/>
                  </a:lnTo>
                  <a:lnTo>
                    <a:pt x="0" y="0"/>
                  </a:lnTo>
                  <a:lnTo>
                    <a:pt x="19" y="30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 name="Freeform 424"/>
            <p:cNvSpPr>
              <a:spLocks/>
            </p:cNvSpPr>
            <p:nvPr/>
          </p:nvSpPr>
          <p:spPr bwMode="auto">
            <a:xfrm flipH="1">
              <a:off x="7402275" y="6798227"/>
              <a:ext cx="122916" cy="61458"/>
            </a:xfrm>
            <a:custGeom>
              <a:avLst/>
              <a:gdLst>
                <a:gd name="T0" fmla="*/ 17 w 34"/>
                <a:gd name="T1" fmla="*/ 0 h 17"/>
                <a:gd name="T2" fmla="*/ 34 w 34"/>
                <a:gd name="T3" fmla="*/ 17 h 17"/>
                <a:gd name="T4" fmla="*/ 0 w 34"/>
                <a:gd name="T5" fmla="*/ 17 h 17"/>
                <a:gd name="T6" fmla="*/ 17 w 34"/>
                <a:gd name="T7" fmla="*/ 0 h 17"/>
              </a:gdLst>
              <a:ahLst/>
              <a:cxnLst>
                <a:cxn ang="0">
                  <a:pos x="T0" y="T1"/>
                </a:cxn>
                <a:cxn ang="0">
                  <a:pos x="T2" y="T3"/>
                </a:cxn>
                <a:cxn ang="0">
                  <a:pos x="T4" y="T5"/>
                </a:cxn>
                <a:cxn ang="0">
                  <a:pos x="T6" y="T7"/>
                </a:cxn>
              </a:cxnLst>
              <a:rect l="0" t="0" r="r" b="b"/>
              <a:pathLst>
                <a:path w="34" h="17">
                  <a:moveTo>
                    <a:pt x="17" y="0"/>
                  </a:moveTo>
                  <a:cubicBezTo>
                    <a:pt x="27" y="0"/>
                    <a:pt x="34" y="8"/>
                    <a:pt x="34" y="17"/>
                  </a:cubicBezTo>
                  <a:cubicBezTo>
                    <a:pt x="0" y="17"/>
                    <a:pt x="0" y="17"/>
                    <a:pt x="0" y="17"/>
                  </a:cubicBezTo>
                  <a:cubicBezTo>
                    <a:pt x="0" y="8"/>
                    <a:pt x="8" y="0"/>
                    <a:pt x="17" y="0"/>
                  </a:cubicBezTo>
                  <a:close/>
                </a:path>
              </a:pathLst>
            </a:custGeom>
            <a:solidFill>
              <a:srgbClr val="FF8C00">
                <a:lumMod val="75000"/>
              </a:srgbClr>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6" name="Group 15"/>
            <p:cNvGrpSpPr/>
            <p:nvPr/>
          </p:nvGrpSpPr>
          <p:grpSpPr>
            <a:xfrm>
              <a:off x="7375748" y="4702951"/>
              <a:ext cx="384223" cy="545367"/>
              <a:chOff x="7405547" y="4764560"/>
              <a:chExt cx="302717" cy="429678"/>
            </a:xfrm>
          </p:grpSpPr>
          <p:sp>
            <p:nvSpPr>
              <p:cNvPr id="154" name="Freeform 418"/>
              <p:cNvSpPr>
                <a:spLocks/>
              </p:cNvSpPr>
              <p:nvPr/>
            </p:nvSpPr>
            <p:spPr bwMode="auto">
              <a:xfrm flipH="1">
                <a:off x="7405547" y="4764560"/>
                <a:ext cx="302717" cy="389208"/>
              </a:xfrm>
              <a:custGeom>
                <a:avLst/>
                <a:gdLst>
                  <a:gd name="T0" fmla="*/ 90 w 90"/>
                  <a:gd name="T1" fmla="*/ 55 h 116"/>
                  <a:gd name="T2" fmla="*/ 67 w 90"/>
                  <a:gd name="T3" fmla="*/ 17 h 116"/>
                  <a:gd name="T4" fmla="*/ 38 w 90"/>
                  <a:gd name="T5" fmla="*/ 0 h 116"/>
                  <a:gd name="T6" fmla="*/ 0 w 90"/>
                  <a:gd name="T7" fmla="*/ 47 h 116"/>
                  <a:gd name="T8" fmla="*/ 3 w 90"/>
                  <a:gd name="T9" fmla="*/ 111 h 116"/>
                  <a:gd name="T10" fmla="*/ 38 w 90"/>
                  <a:gd name="T11" fmla="*/ 116 h 116"/>
                  <a:gd name="T12" fmla="*/ 39 w 90"/>
                  <a:gd name="T13" fmla="*/ 116 h 116"/>
                  <a:gd name="T14" fmla="*/ 41 w 90"/>
                  <a:gd name="T15" fmla="*/ 116 h 116"/>
                  <a:gd name="T16" fmla="*/ 41 w 90"/>
                  <a:gd name="T17" fmla="*/ 116 h 116"/>
                  <a:gd name="T18" fmla="*/ 45 w 90"/>
                  <a:gd name="T19" fmla="*/ 116 h 116"/>
                  <a:gd name="T20" fmla="*/ 46 w 90"/>
                  <a:gd name="T21" fmla="*/ 116 h 116"/>
                  <a:gd name="T22" fmla="*/ 47 w 90"/>
                  <a:gd name="T23" fmla="*/ 116 h 116"/>
                  <a:gd name="T24" fmla="*/ 50 w 90"/>
                  <a:gd name="T25" fmla="*/ 116 h 116"/>
                  <a:gd name="T26" fmla="*/ 50 w 90"/>
                  <a:gd name="T27" fmla="*/ 116 h 116"/>
                  <a:gd name="T28" fmla="*/ 52 w 90"/>
                  <a:gd name="T29" fmla="*/ 116 h 116"/>
                  <a:gd name="T30" fmla="*/ 53 w 90"/>
                  <a:gd name="T31" fmla="*/ 116 h 116"/>
                  <a:gd name="T32" fmla="*/ 86 w 90"/>
                  <a:gd name="T33" fmla="*/ 111 h 116"/>
                  <a:gd name="T34" fmla="*/ 90 w 90"/>
                  <a:gd name="T35" fmla="*/ 5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116">
                    <a:moveTo>
                      <a:pt x="90" y="55"/>
                    </a:moveTo>
                    <a:cubicBezTo>
                      <a:pt x="90" y="37"/>
                      <a:pt x="80" y="22"/>
                      <a:pt x="67" y="17"/>
                    </a:cubicBezTo>
                    <a:cubicBezTo>
                      <a:pt x="60" y="6"/>
                      <a:pt x="50" y="0"/>
                      <a:pt x="38" y="0"/>
                    </a:cubicBezTo>
                    <a:cubicBezTo>
                      <a:pt x="17" y="0"/>
                      <a:pt x="0" y="21"/>
                      <a:pt x="0" y="47"/>
                    </a:cubicBezTo>
                    <a:cubicBezTo>
                      <a:pt x="0" y="52"/>
                      <a:pt x="2" y="85"/>
                      <a:pt x="3" y="111"/>
                    </a:cubicBezTo>
                    <a:cubicBezTo>
                      <a:pt x="14" y="114"/>
                      <a:pt x="26" y="116"/>
                      <a:pt x="38" y="116"/>
                    </a:cubicBezTo>
                    <a:cubicBezTo>
                      <a:pt x="38" y="116"/>
                      <a:pt x="39" y="116"/>
                      <a:pt x="39" y="116"/>
                    </a:cubicBezTo>
                    <a:cubicBezTo>
                      <a:pt x="40" y="116"/>
                      <a:pt x="41" y="116"/>
                      <a:pt x="41" y="116"/>
                    </a:cubicBezTo>
                    <a:cubicBezTo>
                      <a:pt x="41" y="116"/>
                      <a:pt x="41" y="116"/>
                      <a:pt x="41" y="116"/>
                    </a:cubicBezTo>
                    <a:cubicBezTo>
                      <a:pt x="42" y="116"/>
                      <a:pt x="44" y="116"/>
                      <a:pt x="45" y="116"/>
                    </a:cubicBezTo>
                    <a:cubicBezTo>
                      <a:pt x="45" y="116"/>
                      <a:pt x="45" y="116"/>
                      <a:pt x="46" y="116"/>
                    </a:cubicBezTo>
                    <a:cubicBezTo>
                      <a:pt x="46" y="116"/>
                      <a:pt x="46" y="116"/>
                      <a:pt x="47" y="116"/>
                    </a:cubicBezTo>
                    <a:cubicBezTo>
                      <a:pt x="48" y="116"/>
                      <a:pt x="49" y="116"/>
                      <a:pt x="50" y="116"/>
                    </a:cubicBezTo>
                    <a:cubicBezTo>
                      <a:pt x="50" y="116"/>
                      <a:pt x="50" y="116"/>
                      <a:pt x="50" y="116"/>
                    </a:cubicBezTo>
                    <a:cubicBezTo>
                      <a:pt x="50" y="116"/>
                      <a:pt x="51" y="116"/>
                      <a:pt x="52" y="116"/>
                    </a:cubicBezTo>
                    <a:cubicBezTo>
                      <a:pt x="53" y="116"/>
                      <a:pt x="53" y="116"/>
                      <a:pt x="53" y="116"/>
                    </a:cubicBezTo>
                    <a:cubicBezTo>
                      <a:pt x="65" y="116"/>
                      <a:pt x="76" y="114"/>
                      <a:pt x="86" y="111"/>
                    </a:cubicBezTo>
                    <a:cubicBezTo>
                      <a:pt x="87" y="87"/>
                      <a:pt x="90" y="58"/>
                      <a:pt x="90" y="55"/>
                    </a:cubicBezTo>
                    <a:close/>
                  </a:path>
                </a:pathLst>
              </a:custGeom>
              <a:solidFill>
                <a:srgbClr val="CC99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5" name="Freeform 428"/>
              <p:cNvSpPr>
                <a:spLocks/>
              </p:cNvSpPr>
              <p:nvPr/>
            </p:nvSpPr>
            <p:spPr bwMode="auto">
              <a:xfrm flipH="1">
                <a:off x="7450366" y="489719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6" name="Freeform 429"/>
              <p:cNvSpPr>
                <a:spLocks/>
              </p:cNvSpPr>
              <p:nvPr/>
            </p:nvSpPr>
            <p:spPr bwMode="auto">
              <a:xfrm flipH="1">
                <a:off x="7450366"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7" name="Freeform 430"/>
              <p:cNvSpPr>
                <a:spLocks/>
              </p:cNvSpPr>
              <p:nvPr/>
            </p:nvSpPr>
            <p:spPr bwMode="auto">
              <a:xfrm flipH="1">
                <a:off x="7455487"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8" name="Freeform 431"/>
              <p:cNvSpPr>
                <a:spLocks/>
              </p:cNvSpPr>
              <p:nvPr/>
            </p:nvSpPr>
            <p:spPr bwMode="auto">
              <a:xfrm flipH="1">
                <a:off x="7452927" y="48869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9" name="Freeform 432"/>
              <p:cNvSpPr>
                <a:spLocks/>
              </p:cNvSpPr>
              <p:nvPr/>
            </p:nvSpPr>
            <p:spPr bwMode="auto">
              <a:xfrm flipH="1">
                <a:off x="7668031" y="488182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0" name="Freeform 433"/>
              <p:cNvSpPr>
                <a:spLocks/>
              </p:cNvSpPr>
              <p:nvPr/>
            </p:nvSpPr>
            <p:spPr bwMode="auto">
              <a:xfrm flipH="1">
                <a:off x="7450366" y="4899751"/>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1" name="Freeform 434"/>
              <p:cNvSpPr>
                <a:spLocks/>
              </p:cNvSpPr>
              <p:nvPr/>
            </p:nvSpPr>
            <p:spPr bwMode="auto">
              <a:xfrm flipH="1">
                <a:off x="7450366" y="4907434"/>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2" name="Freeform 435"/>
              <p:cNvSpPr>
                <a:spLocks/>
              </p:cNvSpPr>
              <p:nvPr/>
            </p:nvSpPr>
            <p:spPr bwMode="auto">
              <a:xfrm flipH="1">
                <a:off x="7455487" y="487926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3" name="Freeform 436"/>
              <p:cNvSpPr>
                <a:spLocks/>
              </p:cNvSpPr>
              <p:nvPr/>
            </p:nvSpPr>
            <p:spPr bwMode="auto">
              <a:xfrm flipH="1">
                <a:off x="7675712" y="4904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4" name="Freeform 437"/>
              <p:cNvSpPr>
                <a:spLocks/>
              </p:cNvSpPr>
              <p:nvPr/>
            </p:nvSpPr>
            <p:spPr bwMode="auto">
              <a:xfrm flipH="1">
                <a:off x="7670591" y="489206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5" name="Freeform 438"/>
              <p:cNvSpPr>
                <a:spLocks/>
              </p:cNvSpPr>
              <p:nvPr/>
            </p:nvSpPr>
            <p:spPr bwMode="auto">
              <a:xfrm flipH="1">
                <a:off x="7670591" y="48895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6" name="Freeform 439"/>
              <p:cNvSpPr>
                <a:spLocks/>
              </p:cNvSpPr>
              <p:nvPr/>
            </p:nvSpPr>
            <p:spPr bwMode="auto">
              <a:xfrm flipH="1">
                <a:off x="7675712" y="48997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67" name="Freeform 440"/>
              <p:cNvSpPr>
                <a:spLocks/>
              </p:cNvSpPr>
              <p:nvPr/>
            </p:nvSpPr>
            <p:spPr bwMode="auto">
              <a:xfrm flipH="1">
                <a:off x="7427318" y="4871583"/>
                <a:ext cx="268879" cy="322655"/>
              </a:xfrm>
              <a:custGeom>
                <a:avLst/>
                <a:gdLst>
                  <a:gd name="T0" fmla="*/ 71 w 75"/>
                  <a:gd name="T1" fmla="*/ 16 h 90"/>
                  <a:gd name="T2" fmla="*/ 69 w 75"/>
                  <a:gd name="T3" fmla="*/ 16 h 90"/>
                  <a:gd name="T4" fmla="*/ 69 w 75"/>
                  <a:gd name="T5" fmla="*/ 11 h 90"/>
                  <a:gd name="T6" fmla="*/ 69 w 75"/>
                  <a:gd name="T7" fmla="*/ 10 h 90"/>
                  <a:gd name="T8" fmla="*/ 69 w 75"/>
                  <a:gd name="T9" fmla="*/ 9 h 90"/>
                  <a:gd name="T10" fmla="*/ 69 w 75"/>
                  <a:gd name="T11" fmla="*/ 8 h 90"/>
                  <a:gd name="T12" fmla="*/ 69 w 75"/>
                  <a:gd name="T13" fmla="*/ 8 h 90"/>
                  <a:gd name="T14" fmla="*/ 69 w 75"/>
                  <a:gd name="T15" fmla="*/ 7 h 90"/>
                  <a:gd name="T16" fmla="*/ 69 w 75"/>
                  <a:gd name="T17" fmla="*/ 6 h 90"/>
                  <a:gd name="T18" fmla="*/ 69 w 75"/>
                  <a:gd name="T19" fmla="*/ 6 h 90"/>
                  <a:gd name="T20" fmla="*/ 68 w 75"/>
                  <a:gd name="T21" fmla="*/ 4 h 90"/>
                  <a:gd name="T22" fmla="*/ 68 w 75"/>
                  <a:gd name="T23" fmla="*/ 4 h 90"/>
                  <a:gd name="T24" fmla="*/ 67 w 75"/>
                  <a:gd name="T25" fmla="*/ 3 h 90"/>
                  <a:gd name="T26" fmla="*/ 67 w 75"/>
                  <a:gd name="T27" fmla="*/ 3 h 90"/>
                  <a:gd name="T28" fmla="*/ 67 w 75"/>
                  <a:gd name="T29" fmla="*/ 2 h 90"/>
                  <a:gd name="T30" fmla="*/ 67 w 75"/>
                  <a:gd name="T31" fmla="*/ 2 h 90"/>
                  <a:gd name="T32" fmla="*/ 61 w 75"/>
                  <a:gd name="T33" fmla="*/ 3 h 90"/>
                  <a:gd name="T34" fmla="*/ 50 w 75"/>
                  <a:gd name="T35" fmla="*/ 0 h 90"/>
                  <a:gd name="T36" fmla="*/ 31 w 75"/>
                  <a:gd name="T37" fmla="*/ 3 h 90"/>
                  <a:gd name="T38" fmla="*/ 11 w 75"/>
                  <a:gd name="T39" fmla="*/ 0 h 90"/>
                  <a:gd name="T40" fmla="*/ 8 w 75"/>
                  <a:gd name="T41" fmla="*/ 3 h 90"/>
                  <a:gd name="T42" fmla="*/ 8 w 75"/>
                  <a:gd name="T43" fmla="*/ 3 h 90"/>
                  <a:gd name="T44" fmla="*/ 7 w 75"/>
                  <a:gd name="T45" fmla="*/ 5 h 90"/>
                  <a:gd name="T46" fmla="*/ 7 w 75"/>
                  <a:gd name="T47" fmla="*/ 5 h 90"/>
                  <a:gd name="T48" fmla="*/ 7 w 75"/>
                  <a:gd name="T49" fmla="*/ 6 h 90"/>
                  <a:gd name="T50" fmla="*/ 7 w 75"/>
                  <a:gd name="T51" fmla="*/ 6 h 90"/>
                  <a:gd name="T52" fmla="*/ 6 w 75"/>
                  <a:gd name="T53" fmla="*/ 8 h 90"/>
                  <a:gd name="T54" fmla="*/ 6 w 75"/>
                  <a:gd name="T55" fmla="*/ 8 h 90"/>
                  <a:gd name="T56" fmla="*/ 6 w 75"/>
                  <a:gd name="T57" fmla="*/ 9 h 90"/>
                  <a:gd name="T58" fmla="*/ 6 w 75"/>
                  <a:gd name="T59" fmla="*/ 9 h 90"/>
                  <a:gd name="T60" fmla="*/ 6 w 75"/>
                  <a:gd name="T61" fmla="*/ 11 h 90"/>
                  <a:gd name="T62" fmla="*/ 6 w 75"/>
                  <a:gd name="T63" fmla="*/ 16 h 90"/>
                  <a:gd name="T64" fmla="*/ 5 w 75"/>
                  <a:gd name="T65" fmla="*/ 16 h 90"/>
                  <a:gd name="T66" fmla="*/ 0 w 75"/>
                  <a:gd name="T67" fmla="*/ 21 h 90"/>
                  <a:gd name="T68" fmla="*/ 0 w 75"/>
                  <a:gd name="T69" fmla="*/ 33 h 90"/>
                  <a:gd name="T70" fmla="*/ 6 w 75"/>
                  <a:gd name="T71" fmla="*/ 38 h 90"/>
                  <a:gd name="T72" fmla="*/ 11 w 75"/>
                  <a:gd name="T73" fmla="*/ 51 h 90"/>
                  <a:gd name="T74" fmla="*/ 22 w 75"/>
                  <a:gd name="T75" fmla="*/ 66 h 90"/>
                  <a:gd name="T76" fmla="*/ 24 w 75"/>
                  <a:gd name="T77" fmla="*/ 80 h 90"/>
                  <a:gd name="T78" fmla="*/ 38 w 75"/>
                  <a:gd name="T79" fmla="*/ 90 h 90"/>
                  <a:gd name="T80" fmla="*/ 52 w 75"/>
                  <a:gd name="T81" fmla="*/ 80 h 90"/>
                  <a:gd name="T82" fmla="*/ 54 w 75"/>
                  <a:gd name="T83" fmla="*/ 66 h 90"/>
                  <a:gd name="T84" fmla="*/ 64 w 75"/>
                  <a:gd name="T85" fmla="*/ 51 h 90"/>
                  <a:gd name="T86" fmla="*/ 69 w 75"/>
                  <a:gd name="T87" fmla="*/ 38 h 90"/>
                  <a:gd name="T88" fmla="*/ 75 w 75"/>
                  <a:gd name="T89" fmla="*/ 33 h 90"/>
                  <a:gd name="T90" fmla="*/ 75 w 75"/>
                  <a:gd name="T91" fmla="*/ 21 h 90"/>
                  <a:gd name="T92" fmla="*/ 71 w 75"/>
                  <a:gd name="T93" fmla="*/ 1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5" h="90">
                    <a:moveTo>
                      <a:pt x="71" y="16"/>
                    </a:moveTo>
                    <a:cubicBezTo>
                      <a:pt x="71" y="16"/>
                      <a:pt x="70" y="16"/>
                      <a:pt x="69" y="16"/>
                    </a:cubicBezTo>
                    <a:cubicBezTo>
                      <a:pt x="69" y="11"/>
                      <a:pt x="69" y="11"/>
                      <a:pt x="69" y="11"/>
                    </a:cubicBezTo>
                    <a:cubicBezTo>
                      <a:pt x="69" y="11"/>
                      <a:pt x="69" y="10"/>
                      <a:pt x="69" y="10"/>
                    </a:cubicBezTo>
                    <a:cubicBezTo>
                      <a:pt x="69" y="9"/>
                      <a:pt x="69" y="9"/>
                      <a:pt x="69" y="9"/>
                    </a:cubicBezTo>
                    <a:cubicBezTo>
                      <a:pt x="69" y="9"/>
                      <a:pt x="69" y="9"/>
                      <a:pt x="69" y="8"/>
                    </a:cubicBezTo>
                    <a:cubicBezTo>
                      <a:pt x="69" y="8"/>
                      <a:pt x="69" y="8"/>
                      <a:pt x="69" y="8"/>
                    </a:cubicBezTo>
                    <a:cubicBezTo>
                      <a:pt x="69" y="7"/>
                      <a:pt x="69" y="7"/>
                      <a:pt x="69" y="7"/>
                    </a:cubicBezTo>
                    <a:cubicBezTo>
                      <a:pt x="69" y="7"/>
                      <a:pt x="69" y="7"/>
                      <a:pt x="69" y="6"/>
                    </a:cubicBezTo>
                    <a:cubicBezTo>
                      <a:pt x="69" y="6"/>
                      <a:pt x="69" y="6"/>
                      <a:pt x="69" y="6"/>
                    </a:cubicBezTo>
                    <a:cubicBezTo>
                      <a:pt x="68" y="5"/>
                      <a:pt x="68" y="5"/>
                      <a:pt x="68" y="4"/>
                    </a:cubicBezTo>
                    <a:cubicBezTo>
                      <a:pt x="68" y="4"/>
                      <a:pt x="68" y="4"/>
                      <a:pt x="68" y="4"/>
                    </a:cubicBezTo>
                    <a:cubicBezTo>
                      <a:pt x="68" y="4"/>
                      <a:pt x="67" y="3"/>
                      <a:pt x="67" y="3"/>
                    </a:cubicBezTo>
                    <a:cubicBezTo>
                      <a:pt x="67" y="3"/>
                      <a:pt x="67" y="3"/>
                      <a:pt x="67" y="3"/>
                    </a:cubicBezTo>
                    <a:cubicBezTo>
                      <a:pt x="67" y="3"/>
                      <a:pt x="67" y="2"/>
                      <a:pt x="67" y="2"/>
                    </a:cubicBezTo>
                    <a:cubicBezTo>
                      <a:pt x="67" y="2"/>
                      <a:pt x="67" y="2"/>
                      <a:pt x="67" y="2"/>
                    </a:cubicBezTo>
                    <a:cubicBezTo>
                      <a:pt x="65" y="3"/>
                      <a:pt x="63" y="3"/>
                      <a:pt x="61" y="3"/>
                    </a:cubicBezTo>
                    <a:cubicBezTo>
                      <a:pt x="56" y="3"/>
                      <a:pt x="52" y="2"/>
                      <a:pt x="50" y="0"/>
                    </a:cubicBezTo>
                    <a:cubicBezTo>
                      <a:pt x="46" y="2"/>
                      <a:pt x="39" y="3"/>
                      <a:pt x="31" y="3"/>
                    </a:cubicBezTo>
                    <a:cubicBezTo>
                      <a:pt x="23" y="3"/>
                      <a:pt x="15" y="2"/>
                      <a:pt x="11" y="0"/>
                    </a:cubicBezTo>
                    <a:cubicBezTo>
                      <a:pt x="10" y="1"/>
                      <a:pt x="9" y="2"/>
                      <a:pt x="8" y="3"/>
                    </a:cubicBezTo>
                    <a:cubicBezTo>
                      <a:pt x="8" y="3"/>
                      <a:pt x="8" y="3"/>
                      <a:pt x="8" y="3"/>
                    </a:cubicBezTo>
                    <a:cubicBezTo>
                      <a:pt x="8" y="4"/>
                      <a:pt x="7" y="4"/>
                      <a:pt x="7" y="5"/>
                    </a:cubicBezTo>
                    <a:cubicBezTo>
                      <a:pt x="7" y="5"/>
                      <a:pt x="7" y="5"/>
                      <a:pt x="7" y="5"/>
                    </a:cubicBezTo>
                    <a:cubicBezTo>
                      <a:pt x="7" y="5"/>
                      <a:pt x="7" y="6"/>
                      <a:pt x="7" y="6"/>
                    </a:cubicBezTo>
                    <a:cubicBezTo>
                      <a:pt x="7" y="6"/>
                      <a:pt x="7" y="6"/>
                      <a:pt x="7" y="6"/>
                    </a:cubicBezTo>
                    <a:cubicBezTo>
                      <a:pt x="6" y="7"/>
                      <a:pt x="6" y="7"/>
                      <a:pt x="6" y="8"/>
                    </a:cubicBezTo>
                    <a:cubicBezTo>
                      <a:pt x="6" y="8"/>
                      <a:pt x="6" y="8"/>
                      <a:pt x="6" y="8"/>
                    </a:cubicBezTo>
                    <a:cubicBezTo>
                      <a:pt x="6" y="8"/>
                      <a:pt x="6" y="9"/>
                      <a:pt x="6" y="9"/>
                    </a:cubicBezTo>
                    <a:cubicBezTo>
                      <a:pt x="6" y="9"/>
                      <a:pt x="6" y="9"/>
                      <a:pt x="6" y="9"/>
                    </a:cubicBezTo>
                    <a:cubicBezTo>
                      <a:pt x="6" y="10"/>
                      <a:pt x="6" y="11"/>
                      <a:pt x="6" y="11"/>
                    </a:cubicBezTo>
                    <a:cubicBezTo>
                      <a:pt x="6" y="16"/>
                      <a:pt x="6" y="16"/>
                      <a:pt x="6" y="16"/>
                    </a:cubicBezTo>
                    <a:cubicBezTo>
                      <a:pt x="6" y="16"/>
                      <a:pt x="5" y="16"/>
                      <a:pt x="5" y="16"/>
                    </a:cubicBezTo>
                    <a:cubicBezTo>
                      <a:pt x="2" y="16"/>
                      <a:pt x="0" y="18"/>
                      <a:pt x="0" y="21"/>
                    </a:cubicBezTo>
                    <a:cubicBezTo>
                      <a:pt x="0" y="33"/>
                      <a:pt x="0" y="33"/>
                      <a:pt x="0" y="33"/>
                    </a:cubicBezTo>
                    <a:cubicBezTo>
                      <a:pt x="0" y="36"/>
                      <a:pt x="3" y="38"/>
                      <a:pt x="6" y="38"/>
                    </a:cubicBezTo>
                    <a:cubicBezTo>
                      <a:pt x="11" y="51"/>
                      <a:pt x="11" y="51"/>
                      <a:pt x="11" y="51"/>
                    </a:cubicBezTo>
                    <a:cubicBezTo>
                      <a:pt x="13" y="59"/>
                      <a:pt x="17" y="64"/>
                      <a:pt x="22" y="66"/>
                    </a:cubicBezTo>
                    <a:cubicBezTo>
                      <a:pt x="24" y="80"/>
                      <a:pt x="24" y="80"/>
                      <a:pt x="24" y="80"/>
                    </a:cubicBezTo>
                    <a:cubicBezTo>
                      <a:pt x="38" y="90"/>
                      <a:pt x="38" y="90"/>
                      <a:pt x="38" y="90"/>
                    </a:cubicBezTo>
                    <a:cubicBezTo>
                      <a:pt x="52" y="80"/>
                      <a:pt x="52" y="80"/>
                      <a:pt x="52" y="80"/>
                    </a:cubicBezTo>
                    <a:cubicBezTo>
                      <a:pt x="54" y="66"/>
                      <a:pt x="54" y="66"/>
                      <a:pt x="54" y="66"/>
                    </a:cubicBezTo>
                    <a:cubicBezTo>
                      <a:pt x="59" y="64"/>
                      <a:pt x="61" y="59"/>
                      <a:pt x="64" y="51"/>
                    </a:cubicBezTo>
                    <a:cubicBezTo>
                      <a:pt x="69" y="38"/>
                      <a:pt x="69" y="38"/>
                      <a:pt x="69" y="38"/>
                    </a:cubicBezTo>
                    <a:cubicBezTo>
                      <a:pt x="73" y="38"/>
                      <a:pt x="75" y="36"/>
                      <a:pt x="75" y="33"/>
                    </a:cubicBezTo>
                    <a:cubicBezTo>
                      <a:pt x="75" y="21"/>
                      <a:pt x="75" y="21"/>
                      <a:pt x="75" y="21"/>
                    </a:cubicBezTo>
                    <a:cubicBezTo>
                      <a:pt x="75" y="19"/>
                      <a:pt x="73" y="17"/>
                      <a:pt x="71" y="16"/>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17" name="Freeform 90"/>
            <p:cNvSpPr>
              <a:spLocks/>
            </p:cNvSpPr>
            <p:nvPr/>
          </p:nvSpPr>
          <p:spPr bwMode="auto">
            <a:xfrm>
              <a:off x="9166250" y="5074100"/>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8" name="Freeform 91"/>
            <p:cNvSpPr>
              <a:spLocks/>
            </p:cNvSpPr>
            <p:nvPr/>
          </p:nvSpPr>
          <p:spPr bwMode="auto">
            <a:xfrm>
              <a:off x="9775850" y="5364612"/>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9" name="Rectangle 92"/>
            <p:cNvSpPr>
              <a:spLocks noChangeArrowheads="1"/>
            </p:cNvSpPr>
            <p:nvPr/>
          </p:nvSpPr>
          <p:spPr bwMode="auto">
            <a:xfrm>
              <a:off x="9185300" y="5364612"/>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0" name="Freeform 93"/>
            <p:cNvSpPr>
              <a:spLocks/>
            </p:cNvSpPr>
            <p:nvPr/>
          </p:nvSpPr>
          <p:spPr bwMode="auto">
            <a:xfrm>
              <a:off x="9185300" y="5937700"/>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1" name="Freeform 94"/>
            <p:cNvSpPr>
              <a:spLocks/>
            </p:cNvSpPr>
            <p:nvPr/>
          </p:nvSpPr>
          <p:spPr bwMode="auto">
            <a:xfrm>
              <a:off x="9923488" y="5645600"/>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2" name="Rectangle 98"/>
            <p:cNvSpPr>
              <a:spLocks noChangeArrowheads="1"/>
            </p:cNvSpPr>
            <p:nvPr/>
          </p:nvSpPr>
          <p:spPr bwMode="auto">
            <a:xfrm>
              <a:off x="9828238" y="5593212"/>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3" name="Rectangle 102"/>
            <p:cNvSpPr>
              <a:spLocks noChangeArrowheads="1"/>
            </p:cNvSpPr>
            <p:nvPr/>
          </p:nvSpPr>
          <p:spPr bwMode="auto">
            <a:xfrm>
              <a:off x="9185300" y="5364612"/>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4" name="Rectangle 103"/>
            <p:cNvSpPr>
              <a:spLocks noChangeArrowheads="1"/>
            </p:cNvSpPr>
            <p:nvPr/>
          </p:nvSpPr>
          <p:spPr bwMode="auto">
            <a:xfrm>
              <a:off x="9775850" y="5364612"/>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25" name="Group 24"/>
            <p:cNvGrpSpPr/>
            <p:nvPr/>
          </p:nvGrpSpPr>
          <p:grpSpPr>
            <a:xfrm>
              <a:off x="9346657" y="4578187"/>
              <a:ext cx="385310" cy="539024"/>
              <a:chOff x="9374573" y="4664153"/>
              <a:chExt cx="312233" cy="436794"/>
            </a:xfrm>
          </p:grpSpPr>
          <p:sp>
            <p:nvSpPr>
              <p:cNvPr id="135" name="Freeform 325"/>
              <p:cNvSpPr>
                <a:spLocks/>
              </p:cNvSpPr>
              <p:nvPr/>
            </p:nvSpPr>
            <p:spPr bwMode="auto">
              <a:xfrm>
                <a:off x="9411111" y="4699030"/>
                <a:ext cx="275695" cy="333824"/>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6" name="Freeform 326"/>
              <p:cNvSpPr>
                <a:spLocks/>
              </p:cNvSpPr>
              <p:nvPr/>
            </p:nvSpPr>
            <p:spPr bwMode="auto">
              <a:xfrm>
                <a:off x="9374573" y="4664153"/>
                <a:ext cx="272373" cy="312233"/>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7" name="Freeform 327"/>
              <p:cNvSpPr>
                <a:spLocks/>
              </p:cNvSpPr>
              <p:nvPr/>
            </p:nvSpPr>
            <p:spPr bwMode="auto">
              <a:xfrm>
                <a:off x="9464257" y="4949813"/>
                <a:ext cx="142830" cy="151134"/>
              </a:xfrm>
              <a:custGeom>
                <a:avLst/>
                <a:gdLst>
                  <a:gd name="T0" fmla="*/ 86 w 86"/>
                  <a:gd name="T1" fmla="*/ 70 h 91"/>
                  <a:gd name="T2" fmla="*/ 43 w 86"/>
                  <a:gd name="T3" fmla="*/ 91 h 91"/>
                  <a:gd name="T4" fmla="*/ 0 w 86"/>
                  <a:gd name="T5" fmla="*/ 70 h 91"/>
                  <a:gd name="T6" fmla="*/ 0 w 86"/>
                  <a:gd name="T7" fmla="*/ 0 h 91"/>
                  <a:gd name="T8" fmla="*/ 86 w 86"/>
                  <a:gd name="T9" fmla="*/ 0 h 91"/>
                  <a:gd name="T10" fmla="*/ 86 w 86"/>
                  <a:gd name="T11" fmla="*/ 70 h 91"/>
                </a:gdLst>
                <a:ahLst/>
                <a:cxnLst>
                  <a:cxn ang="0">
                    <a:pos x="T0" y="T1"/>
                  </a:cxn>
                  <a:cxn ang="0">
                    <a:pos x="T2" y="T3"/>
                  </a:cxn>
                  <a:cxn ang="0">
                    <a:pos x="T4" y="T5"/>
                  </a:cxn>
                  <a:cxn ang="0">
                    <a:pos x="T6" y="T7"/>
                  </a:cxn>
                  <a:cxn ang="0">
                    <a:pos x="T8" y="T9"/>
                  </a:cxn>
                  <a:cxn ang="0">
                    <a:pos x="T10" y="T11"/>
                  </a:cxn>
                </a:cxnLst>
                <a:rect l="0" t="0" r="r" b="b"/>
                <a:pathLst>
                  <a:path w="86" h="91">
                    <a:moveTo>
                      <a:pt x="86" y="70"/>
                    </a:moveTo>
                    <a:lnTo>
                      <a:pt x="43" y="91"/>
                    </a:lnTo>
                    <a:lnTo>
                      <a:pt x="0" y="70"/>
                    </a:lnTo>
                    <a:lnTo>
                      <a:pt x="0" y="0"/>
                    </a:lnTo>
                    <a:lnTo>
                      <a:pt x="86" y="0"/>
                    </a:lnTo>
                    <a:lnTo>
                      <a:pt x="86" y="70"/>
                    </a:lnTo>
                    <a:close/>
                  </a:path>
                </a:pathLst>
              </a:custGeom>
              <a:solidFill>
                <a:srgbClr val="C3986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8" name="Freeform 336"/>
              <p:cNvSpPr>
                <a:spLocks/>
              </p:cNvSpPr>
              <p:nvPr/>
            </p:nvSpPr>
            <p:spPr bwMode="auto">
              <a:xfrm>
                <a:off x="9650268" y="4810305"/>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9" name="Freeform 337"/>
              <p:cNvSpPr>
                <a:spLocks/>
              </p:cNvSpPr>
              <p:nvPr/>
            </p:nvSpPr>
            <p:spPr bwMode="auto">
              <a:xfrm>
                <a:off x="9650268"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0" name="Freeform 338"/>
              <p:cNvSpPr>
                <a:spLocks/>
              </p:cNvSpPr>
              <p:nvPr/>
            </p:nvSpPr>
            <p:spPr bwMode="auto">
              <a:xfrm>
                <a:off x="9643624"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1" name="Freeform 339"/>
              <p:cNvSpPr>
                <a:spLocks/>
              </p:cNvSpPr>
              <p:nvPr/>
            </p:nvSpPr>
            <p:spPr bwMode="auto">
              <a:xfrm>
                <a:off x="9646946" y="48003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2" name="Freeform 340"/>
              <p:cNvSpPr>
                <a:spLocks/>
              </p:cNvSpPr>
              <p:nvPr/>
            </p:nvSpPr>
            <p:spPr bwMode="auto">
              <a:xfrm>
                <a:off x="9421076" y="479701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3" name="Freeform 341"/>
              <p:cNvSpPr>
                <a:spLocks/>
              </p:cNvSpPr>
              <p:nvPr/>
            </p:nvSpPr>
            <p:spPr bwMode="auto">
              <a:xfrm>
                <a:off x="9650268" y="4813626"/>
                <a:ext cx="0" cy="498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4" name="Freeform 342"/>
              <p:cNvSpPr>
                <a:spLocks/>
              </p:cNvSpPr>
              <p:nvPr/>
            </p:nvSpPr>
            <p:spPr bwMode="auto">
              <a:xfrm>
                <a:off x="9650268" y="4821930"/>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5" name="Rectangle 343"/>
              <p:cNvSpPr>
                <a:spLocks noChangeArrowheads="1"/>
              </p:cNvSpPr>
              <p:nvPr/>
            </p:nvSpPr>
            <p:spPr bwMode="auto">
              <a:xfrm>
                <a:off x="9640303" y="47920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6" name="Freeform 344"/>
              <p:cNvSpPr>
                <a:spLocks/>
              </p:cNvSpPr>
              <p:nvPr/>
            </p:nvSpPr>
            <p:spPr bwMode="auto">
              <a:xfrm>
                <a:off x="9414432" y="48186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7" name="Freeform 345"/>
              <p:cNvSpPr>
                <a:spLocks/>
              </p:cNvSpPr>
              <p:nvPr/>
            </p:nvSpPr>
            <p:spPr bwMode="auto">
              <a:xfrm>
                <a:off x="9417754" y="48069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8" name="Freeform 346"/>
              <p:cNvSpPr>
                <a:spLocks/>
              </p:cNvSpPr>
              <p:nvPr/>
            </p:nvSpPr>
            <p:spPr bwMode="auto">
              <a:xfrm>
                <a:off x="9417754" y="4800340"/>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49" name="Freeform 347"/>
              <p:cNvSpPr>
                <a:spLocks/>
              </p:cNvSpPr>
              <p:nvPr/>
            </p:nvSpPr>
            <p:spPr bwMode="auto">
              <a:xfrm>
                <a:off x="9414432" y="4810305"/>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0" name="Freeform 348"/>
              <p:cNvSpPr>
                <a:spLocks/>
              </p:cNvSpPr>
              <p:nvPr/>
            </p:nvSpPr>
            <p:spPr bwMode="auto">
              <a:xfrm>
                <a:off x="9392841" y="4782070"/>
                <a:ext cx="279016"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1" name="Freeform 349"/>
              <p:cNvSpPr>
                <a:spLocks noEditPoints="1"/>
              </p:cNvSpPr>
              <p:nvPr/>
            </p:nvSpPr>
            <p:spPr bwMode="auto">
              <a:xfrm>
                <a:off x="9417754" y="4831895"/>
                <a:ext cx="239157" cy="79719"/>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EB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2" name="Oval 350"/>
              <p:cNvSpPr>
                <a:spLocks noChangeArrowheads="1"/>
              </p:cNvSpPr>
              <p:nvPr/>
            </p:nvSpPr>
            <p:spPr bwMode="auto">
              <a:xfrm>
                <a:off x="9421076"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53" name="Oval 351"/>
              <p:cNvSpPr>
                <a:spLocks noChangeArrowheads="1"/>
              </p:cNvSpPr>
              <p:nvPr/>
            </p:nvSpPr>
            <p:spPr bwMode="auto">
              <a:xfrm>
                <a:off x="9643624" y="4843521"/>
                <a:ext cx="6643" cy="664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26" name="Freeform 323"/>
            <p:cNvSpPr>
              <a:spLocks/>
            </p:cNvSpPr>
            <p:nvPr/>
          </p:nvSpPr>
          <p:spPr bwMode="auto">
            <a:xfrm>
              <a:off x="9346338"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7" name="Freeform 324"/>
            <p:cNvSpPr>
              <a:spLocks/>
            </p:cNvSpPr>
            <p:nvPr/>
          </p:nvSpPr>
          <p:spPr bwMode="auto">
            <a:xfrm>
              <a:off x="9542314" y="6768405"/>
              <a:ext cx="179368" cy="89684"/>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8" name="Rectangle 155"/>
            <p:cNvSpPr>
              <a:spLocks noChangeArrowheads="1"/>
            </p:cNvSpPr>
            <p:nvPr/>
          </p:nvSpPr>
          <p:spPr bwMode="auto">
            <a:xfrm>
              <a:off x="7395587" y="5194875"/>
              <a:ext cx="355718" cy="306172"/>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29" name="Freeform 163"/>
            <p:cNvSpPr>
              <a:spLocks/>
            </p:cNvSpPr>
            <p:nvPr/>
          </p:nvSpPr>
          <p:spPr bwMode="auto">
            <a:xfrm>
              <a:off x="7502537" y="5124634"/>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0" name="Group 29"/>
            <p:cNvGrpSpPr/>
            <p:nvPr/>
          </p:nvGrpSpPr>
          <p:grpSpPr>
            <a:xfrm>
              <a:off x="7183317" y="5150771"/>
              <a:ext cx="763845" cy="1011010"/>
              <a:chOff x="7051597" y="5172550"/>
              <a:chExt cx="922338" cy="1220787"/>
            </a:xfrm>
          </p:grpSpPr>
          <p:sp>
            <p:nvSpPr>
              <p:cNvPr id="126" name="Rectangle 159"/>
              <p:cNvSpPr>
                <a:spLocks noChangeArrowheads="1"/>
              </p:cNvSpPr>
              <p:nvPr/>
            </p:nvSpPr>
            <p:spPr bwMode="auto">
              <a:xfrm>
                <a:off x="7765972" y="5531325"/>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7" name="Freeform 160"/>
              <p:cNvSpPr>
                <a:spLocks/>
              </p:cNvSpPr>
              <p:nvPr/>
            </p:nvSpPr>
            <p:spPr bwMode="auto">
              <a:xfrm>
                <a:off x="7765972" y="6142512"/>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8" name="Rectangle 161"/>
              <p:cNvSpPr>
                <a:spLocks noChangeArrowheads="1"/>
              </p:cNvSpPr>
              <p:nvPr/>
            </p:nvSpPr>
            <p:spPr bwMode="auto">
              <a:xfrm>
                <a:off x="7137322" y="5531325"/>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9" name="Freeform 162"/>
              <p:cNvSpPr>
                <a:spLocks/>
              </p:cNvSpPr>
              <p:nvPr/>
            </p:nvSpPr>
            <p:spPr bwMode="auto">
              <a:xfrm>
                <a:off x="7134147" y="6142512"/>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0" name="Freeform 168"/>
              <p:cNvSpPr>
                <a:spLocks/>
              </p:cNvSpPr>
              <p:nvPr/>
            </p:nvSpPr>
            <p:spPr bwMode="auto">
              <a:xfrm>
                <a:off x="7110334" y="5221762"/>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131" name="Freeform 175"/>
              <p:cNvSpPr>
                <a:spLocks/>
              </p:cNvSpPr>
              <p:nvPr/>
            </p:nvSpPr>
            <p:spPr bwMode="auto">
              <a:xfrm>
                <a:off x="7248447" y="5172550"/>
                <a:ext cx="266700" cy="349250"/>
              </a:xfrm>
              <a:custGeom>
                <a:avLst/>
                <a:gdLst>
                  <a:gd name="T0" fmla="*/ 95 w 168"/>
                  <a:gd name="T1" fmla="*/ 81 h 220"/>
                  <a:gd name="T2" fmla="*/ 64 w 168"/>
                  <a:gd name="T3" fmla="*/ 103 h 220"/>
                  <a:gd name="T4" fmla="*/ 168 w 168"/>
                  <a:gd name="T5" fmla="*/ 220 h 220"/>
                  <a:gd name="T6" fmla="*/ 81 w 168"/>
                  <a:gd name="T7" fmla="*/ 0 h 220"/>
                  <a:gd name="T8" fmla="*/ 0 w 168"/>
                  <a:gd name="T9" fmla="*/ 31 h 220"/>
                  <a:gd name="T10" fmla="*/ 43 w 168"/>
                  <a:gd name="T11" fmla="*/ 81 h 220"/>
                  <a:gd name="T12" fmla="*/ 95 w 168"/>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8" h="220">
                    <a:moveTo>
                      <a:pt x="95" y="81"/>
                    </a:moveTo>
                    <a:lnTo>
                      <a:pt x="64" y="103"/>
                    </a:lnTo>
                    <a:lnTo>
                      <a:pt x="168" y="220"/>
                    </a:lnTo>
                    <a:lnTo>
                      <a:pt x="81" y="0"/>
                    </a:lnTo>
                    <a:lnTo>
                      <a:pt x="0" y="31"/>
                    </a:lnTo>
                    <a:lnTo>
                      <a:pt x="43" y="81"/>
                    </a:lnTo>
                    <a:lnTo>
                      <a:pt x="9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2" name="Freeform 176"/>
              <p:cNvSpPr>
                <a:spLocks/>
              </p:cNvSpPr>
              <p:nvPr/>
            </p:nvSpPr>
            <p:spPr bwMode="auto">
              <a:xfrm>
                <a:off x="7515147" y="5172550"/>
                <a:ext cx="268288" cy="349250"/>
              </a:xfrm>
              <a:custGeom>
                <a:avLst/>
                <a:gdLst>
                  <a:gd name="T0" fmla="*/ 74 w 169"/>
                  <a:gd name="T1" fmla="*/ 81 h 220"/>
                  <a:gd name="T2" fmla="*/ 105 w 169"/>
                  <a:gd name="T3" fmla="*/ 103 h 220"/>
                  <a:gd name="T4" fmla="*/ 0 w 169"/>
                  <a:gd name="T5" fmla="*/ 220 h 220"/>
                  <a:gd name="T6" fmla="*/ 89 w 169"/>
                  <a:gd name="T7" fmla="*/ 0 h 220"/>
                  <a:gd name="T8" fmla="*/ 169 w 169"/>
                  <a:gd name="T9" fmla="*/ 31 h 220"/>
                  <a:gd name="T10" fmla="*/ 124 w 169"/>
                  <a:gd name="T11" fmla="*/ 81 h 220"/>
                  <a:gd name="T12" fmla="*/ 74 w 169"/>
                  <a:gd name="T13" fmla="*/ 81 h 220"/>
                </a:gdLst>
                <a:ahLst/>
                <a:cxnLst>
                  <a:cxn ang="0">
                    <a:pos x="T0" y="T1"/>
                  </a:cxn>
                  <a:cxn ang="0">
                    <a:pos x="T2" y="T3"/>
                  </a:cxn>
                  <a:cxn ang="0">
                    <a:pos x="T4" y="T5"/>
                  </a:cxn>
                  <a:cxn ang="0">
                    <a:pos x="T6" y="T7"/>
                  </a:cxn>
                  <a:cxn ang="0">
                    <a:pos x="T8" y="T9"/>
                  </a:cxn>
                  <a:cxn ang="0">
                    <a:pos x="T10" y="T11"/>
                  </a:cxn>
                  <a:cxn ang="0">
                    <a:pos x="T12" y="T13"/>
                  </a:cxn>
                </a:cxnLst>
                <a:rect l="0" t="0" r="r" b="b"/>
                <a:pathLst>
                  <a:path w="169" h="220">
                    <a:moveTo>
                      <a:pt x="74" y="81"/>
                    </a:moveTo>
                    <a:lnTo>
                      <a:pt x="105" y="103"/>
                    </a:lnTo>
                    <a:lnTo>
                      <a:pt x="0" y="220"/>
                    </a:lnTo>
                    <a:lnTo>
                      <a:pt x="89" y="0"/>
                    </a:lnTo>
                    <a:lnTo>
                      <a:pt x="169" y="31"/>
                    </a:lnTo>
                    <a:lnTo>
                      <a:pt x="124" y="81"/>
                    </a:lnTo>
                    <a:lnTo>
                      <a:pt x="74"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33" name="Freeform 179"/>
              <p:cNvSpPr>
                <a:spLocks/>
              </p:cNvSpPr>
              <p:nvPr/>
            </p:nvSpPr>
            <p:spPr bwMode="auto">
              <a:xfrm>
                <a:off x="7051597" y="5777387"/>
                <a:ext cx="207963" cy="106363"/>
              </a:xfrm>
              <a:custGeom>
                <a:avLst/>
                <a:gdLst>
                  <a:gd name="T0" fmla="*/ 0 w 131"/>
                  <a:gd name="T1" fmla="*/ 67 h 67"/>
                  <a:gd name="T2" fmla="*/ 131 w 131"/>
                  <a:gd name="T3" fmla="*/ 67 h 67"/>
                  <a:gd name="T4" fmla="*/ 131 w 131"/>
                  <a:gd name="T5" fmla="*/ 0 h 67"/>
                  <a:gd name="T6" fmla="*/ 62 w 131"/>
                  <a:gd name="T7" fmla="*/ 0 h 67"/>
                  <a:gd name="T8" fmla="*/ 37 w 131"/>
                  <a:gd name="T9" fmla="*/ 28 h 67"/>
                  <a:gd name="T10" fmla="*/ 37 w 131"/>
                  <a:gd name="T11" fmla="*/ 0 h 67"/>
                  <a:gd name="T12" fmla="*/ 0 w 131"/>
                  <a:gd name="T13" fmla="*/ 0 h 67"/>
                  <a:gd name="T14" fmla="*/ 0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0" y="67"/>
                    </a:moveTo>
                    <a:lnTo>
                      <a:pt x="131" y="67"/>
                    </a:lnTo>
                    <a:lnTo>
                      <a:pt x="131" y="0"/>
                    </a:lnTo>
                    <a:lnTo>
                      <a:pt x="62" y="0"/>
                    </a:lnTo>
                    <a:lnTo>
                      <a:pt x="37" y="28"/>
                    </a:lnTo>
                    <a:lnTo>
                      <a:pt x="37" y="0"/>
                    </a:lnTo>
                    <a:lnTo>
                      <a:pt x="0" y="0"/>
                    </a:lnTo>
                    <a:lnTo>
                      <a:pt x="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134" name="Freeform 180"/>
              <p:cNvSpPr>
                <a:spLocks/>
              </p:cNvSpPr>
              <p:nvPr/>
            </p:nvSpPr>
            <p:spPr bwMode="auto">
              <a:xfrm>
                <a:off x="7765972" y="5777387"/>
                <a:ext cx="207963" cy="106363"/>
              </a:xfrm>
              <a:custGeom>
                <a:avLst/>
                <a:gdLst>
                  <a:gd name="T0" fmla="*/ 131 w 131"/>
                  <a:gd name="T1" fmla="*/ 67 h 67"/>
                  <a:gd name="T2" fmla="*/ 0 w 131"/>
                  <a:gd name="T3" fmla="*/ 67 h 67"/>
                  <a:gd name="T4" fmla="*/ 0 w 131"/>
                  <a:gd name="T5" fmla="*/ 0 h 67"/>
                  <a:gd name="T6" fmla="*/ 69 w 131"/>
                  <a:gd name="T7" fmla="*/ 0 h 67"/>
                  <a:gd name="T8" fmla="*/ 93 w 131"/>
                  <a:gd name="T9" fmla="*/ 28 h 67"/>
                  <a:gd name="T10" fmla="*/ 93 w 131"/>
                  <a:gd name="T11" fmla="*/ 0 h 67"/>
                  <a:gd name="T12" fmla="*/ 131 w 131"/>
                  <a:gd name="T13" fmla="*/ 0 h 67"/>
                  <a:gd name="T14" fmla="*/ 131 w 131"/>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67">
                    <a:moveTo>
                      <a:pt x="131" y="67"/>
                    </a:moveTo>
                    <a:lnTo>
                      <a:pt x="0" y="67"/>
                    </a:lnTo>
                    <a:lnTo>
                      <a:pt x="0" y="0"/>
                    </a:lnTo>
                    <a:lnTo>
                      <a:pt x="69" y="0"/>
                    </a:lnTo>
                    <a:lnTo>
                      <a:pt x="93" y="28"/>
                    </a:lnTo>
                    <a:lnTo>
                      <a:pt x="93" y="0"/>
                    </a:lnTo>
                    <a:lnTo>
                      <a:pt x="131" y="0"/>
                    </a:lnTo>
                    <a:lnTo>
                      <a:pt x="131"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nvGrpSpPr>
            <p:cNvPr id="31" name="Group 30"/>
            <p:cNvGrpSpPr/>
            <p:nvPr/>
          </p:nvGrpSpPr>
          <p:grpSpPr>
            <a:xfrm>
              <a:off x="10916482" y="4730585"/>
              <a:ext cx="809127" cy="2103604"/>
              <a:chOff x="4725988" y="7138463"/>
              <a:chExt cx="893762" cy="2323642"/>
            </a:xfrm>
          </p:grpSpPr>
          <p:sp>
            <p:nvSpPr>
              <p:cNvPr id="99" name="Rectangle 196"/>
              <p:cNvSpPr>
                <a:spLocks noChangeArrowheads="1"/>
              </p:cNvSpPr>
              <p:nvPr/>
            </p:nvSpPr>
            <p:spPr bwMode="auto">
              <a:xfrm>
                <a:off x="4905375" y="7639050"/>
                <a:ext cx="412750" cy="179388"/>
              </a:xfrm>
              <a:prstGeom prst="rect">
                <a:avLst/>
              </a:prstGeom>
              <a:solidFill>
                <a:srgbClr val="E1BC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0" name="Rectangle 197"/>
              <p:cNvSpPr>
                <a:spLocks noChangeArrowheads="1"/>
              </p:cNvSpPr>
              <p:nvPr/>
            </p:nvSpPr>
            <p:spPr bwMode="auto">
              <a:xfrm>
                <a:off x="4889500" y="8440738"/>
                <a:ext cx="447675" cy="14605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1" name="Rectangle 198"/>
              <p:cNvSpPr>
                <a:spLocks noChangeArrowheads="1"/>
              </p:cNvSpPr>
              <p:nvPr/>
            </p:nvSpPr>
            <p:spPr bwMode="auto">
              <a:xfrm>
                <a:off x="4889501" y="8440738"/>
                <a:ext cx="193676" cy="102136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2" name="Rectangle 200"/>
              <p:cNvSpPr>
                <a:spLocks noChangeArrowheads="1"/>
              </p:cNvSpPr>
              <p:nvPr/>
            </p:nvSpPr>
            <p:spPr bwMode="auto">
              <a:xfrm>
                <a:off x="5145087" y="8440740"/>
                <a:ext cx="190500" cy="102136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3" name="Freeform 203"/>
              <p:cNvSpPr>
                <a:spLocks/>
              </p:cNvSpPr>
              <p:nvPr/>
            </p:nvSpPr>
            <p:spPr bwMode="auto">
              <a:xfrm>
                <a:off x="4738688" y="8411369"/>
                <a:ext cx="122237" cy="242888"/>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4" name="Freeform 204"/>
              <p:cNvSpPr>
                <a:spLocks/>
              </p:cNvSpPr>
              <p:nvPr/>
            </p:nvSpPr>
            <p:spPr bwMode="auto">
              <a:xfrm>
                <a:off x="5041900" y="7473950"/>
                <a:ext cx="142875" cy="234950"/>
              </a:xfrm>
              <a:custGeom>
                <a:avLst/>
                <a:gdLst>
                  <a:gd name="T0" fmla="*/ 46 w 90"/>
                  <a:gd name="T1" fmla="*/ 148 h 148"/>
                  <a:gd name="T2" fmla="*/ 0 w 90"/>
                  <a:gd name="T3" fmla="*/ 104 h 148"/>
                  <a:gd name="T4" fmla="*/ 0 w 90"/>
                  <a:gd name="T5" fmla="*/ 0 h 148"/>
                  <a:gd name="T6" fmla="*/ 90 w 90"/>
                  <a:gd name="T7" fmla="*/ 0 h 148"/>
                  <a:gd name="T8" fmla="*/ 90 w 90"/>
                  <a:gd name="T9" fmla="*/ 104 h 148"/>
                  <a:gd name="T10" fmla="*/ 46 w 90"/>
                  <a:gd name="T11" fmla="*/ 148 h 148"/>
                </a:gdLst>
                <a:ahLst/>
                <a:cxnLst>
                  <a:cxn ang="0">
                    <a:pos x="T0" y="T1"/>
                  </a:cxn>
                  <a:cxn ang="0">
                    <a:pos x="T2" y="T3"/>
                  </a:cxn>
                  <a:cxn ang="0">
                    <a:pos x="T4" y="T5"/>
                  </a:cxn>
                  <a:cxn ang="0">
                    <a:pos x="T6" y="T7"/>
                  </a:cxn>
                  <a:cxn ang="0">
                    <a:pos x="T8" y="T9"/>
                  </a:cxn>
                  <a:cxn ang="0">
                    <a:pos x="T10" y="T11"/>
                  </a:cxn>
                </a:cxnLst>
                <a:rect l="0" t="0" r="r" b="b"/>
                <a:pathLst>
                  <a:path w="90" h="148">
                    <a:moveTo>
                      <a:pt x="46" y="148"/>
                    </a:moveTo>
                    <a:lnTo>
                      <a:pt x="0" y="104"/>
                    </a:lnTo>
                    <a:lnTo>
                      <a:pt x="0" y="0"/>
                    </a:lnTo>
                    <a:lnTo>
                      <a:pt x="90" y="0"/>
                    </a:lnTo>
                    <a:lnTo>
                      <a:pt x="90" y="104"/>
                    </a:lnTo>
                    <a:lnTo>
                      <a:pt x="46" y="148"/>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5" name="Freeform 210"/>
              <p:cNvSpPr>
                <a:spLocks/>
              </p:cNvSpPr>
              <p:nvPr/>
            </p:nvSpPr>
            <p:spPr bwMode="auto">
              <a:xfrm>
                <a:off x="4725988" y="7639050"/>
                <a:ext cx="776287" cy="893763"/>
              </a:xfrm>
              <a:custGeom>
                <a:avLst/>
                <a:gdLst>
                  <a:gd name="T0" fmla="*/ 252 w 320"/>
                  <a:gd name="T1" fmla="*/ 331 h 369"/>
                  <a:gd name="T2" fmla="*/ 252 w 320"/>
                  <a:gd name="T3" fmla="*/ 124 h 369"/>
                  <a:gd name="T4" fmla="*/ 261 w 320"/>
                  <a:gd name="T5" fmla="*/ 124 h 369"/>
                  <a:gd name="T6" fmla="*/ 320 w 320"/>
                  <a:gd name="T7" fmla="*/ 124 h 369"/>
                  <a:gd name="T8" fmla="*/ 320 w 320"/>
                  <a:gd name="T9" fmla="*/ 67 h 369"/>
                  <a:gd name="T10" fmla="*/ 252 w 320"/>
                  <a:gd name="T11" fmla="*/ 0 h 369"/>
                  <a:gd name="T12" fmla="*/ 245 w 320"/>
                  <a:gd name="T13" fmla="*/ 0 h 369"/>
                  <a:gd name="T14" fmla="*/ 160 w 320"/>
                  <a:gd name="T15" fmla="*/ 58 h 369"/>
                  <a:gd name="T16" fmla="*/ 74 w 320"/>
                  <a:gd name="T17" fmla="*/ 0 h 369"/>
                  <a:gd name="T18" fmla="*/ 67 w 320"/>
                  <a:gd name="T19" fmla="*/ 0 h 369"/>
                  <a:gd name="T20" fmla="*/ 0 w 320"/>
                  <a:gd name="T21" fmla="*/ 67 h 369"/>
                  <a:gd name="T22" fmla="*/ 0 w 320"/>
                  <a:gd name="T23" fmla="*/ 124 h 369"/>
                  <a:gd name="T24" fmla="*/ 0 w 320"/>
                  <a:gd name="T25" fmla="*/ 369 h 369"/>
                  <a:gd name="T26" fmla="*/ 59 w 320"/>
                  <a:gd name="T27" fmla="*/ 369 h 369"/>
                  <a:gd name="T28" fmla="*/ 59 w 320"/>
                  <a:gd name="T29" fmla="*/ 124 h 369"/>
                  <a:gd name="T30" fmla="*/ 67 w 320"/>
                  <a:gd name="T31" fmla="*/ 124 h 369"/>
                  <a:gd name="T32" fmla="*/ 67 w 320"/>
                  <a:gd name="T33" fmla="*/ 331 h 369"/>
                  <a:gd name="T34" fmla="*/ 252 w 320"/>
                  <a:gd name="T35" fmla="*/ 33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369">
                    <a:moveTo>
                      <a:pt x="252" y="331"/>
                    </a:moveTo>
                    <a:cubicBezTo>
                      <a:pt x="252" y="124"/>
                      <a:pt x="252" y="124"/>
                      <a:pt x="252" y="124"/>
                    </a:cubicBezTo>
                    <a:cubicBezTo>
                      <a:pt x="261" y="124"/>
                      <a:pt x="261" y="124"/>
                      <a:pt x="261" y="124"/>
                    </a:cubicBezTo>
                    <a:cubicBezTo>
                      <a:pt x="320" y="124"/>
                      <a:pt x="320" y="124"/>
                      <a:pt x="320" y="124"/>
                    </a:cubicBezTo>
                    <a:cubicBezTo>
                      <a:pt x="320" y="67"/>
                      <a:pt x="320" y="67"/>
                      <a:pt x="320" y="67"/>
                    </a:cubicBezTo>
                    <a:cubicBezTo>
                      <a:pt x="320" y="30"/>
                      <a:pt x="289" y="0"/>
                      <a:pt x="252" y="0"/>
                    </a:cubicBezTo>
                    <a:cubicBezTo>
                      <a:pt x="245" y="0"/>
                      <a:pt x="245" y="0"/>
                      <a:pt x="245" y="0"/>
                    </a:cubicBezTo>
                    <a:cubicBezTo>
                      <a:pt x="232" y="34"/>
                      <a:pt x="198" y="58"/>
                      <a:pt x="160" y="58"/>
                    </a:cubicBezTo>
                    <a:cubicBezTo>
                      <a:pt x="121" y="58"/>
                      <a:pt x="88" y="34"/>
                      <a:pt x="74" y="0"/>
                    </a:cubicBezTo>
                    <a:cubicBezTo>
                      <a:pt x="67" y="0"/>
                      <a:pt x="67" y="0"/>
                      <a:pt x="67" y="0"/>
                    </a:cubicBezTo>
                    <a:cubicBezTo>
                      <a:pt x="30" y="0"/>
                      <a:pt x="0" y="30"/>
                      <a:pt x="0" y="67"/>
                    </a:cubicBezTo>
                    <a:cubicBezTo>
                      <a:pt x="0" y="124"/>
                      <a:pt x="0" y="124"/>
                      <a:pt x="0" y="124"/>
                    </a:cubicBezTo>
                    <a:cubicBezTo>
                      <a:pt x="0" y="369"/>
                      <a:pt x="0" y="369"/>
                      <a:pt x="0" y="369"/>
                    </a:cubicBezTo>
                    <a:cubicBezTo>
                      <a:pt x="59" y="369"/>
                      <a:pt x="59" y="369"/>
                      <a:pt x="59" y="369"/>
                    </a:cubicBezTo>
                    <a:cubicBezTo>
                      <a:pt x="59" y="124"/>
                      <a:pt x="59" y="124"/>
                      <a:pt x="59" y="124"/>
                    </a:cubicBezTo>
                    <a:cubicBezTo>
                      <a:pt x="67" y="124"/>
                      <a:pt x="67" y="124"/>
                      <a:pt x="67" y="124"/>
                    </a:cubicBezTo>
                    <a:cubicBezTo>
                      <a:pt x="67" y="331"/>
                      <a:pt x="67" y="331"/>
                      <a:pt x="67" y="331"/>
                    </a:cubicBezTo>
                    <a:lnTo>
                      <a:pt x="252" y="331"/>
                    </a:ln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6" name="Freeform 224"/>
              <p:cNvSpPr>
                <a:spLocks/>
              </p:cNvSpPr>
              <p:nvPr/>
            </p:nvSpPr>
            <p:spPr bwMode="auto">
              <a:xfrm>
                <a:off x="5292727" y="8265319"/>
                <a:ext cx="188912" cy="249238"/>
              </a:xfrm>
              <a:custGeom>
                <a:avLst/>
                <a:gdLst>
                  <a:gd name="T0" fmla="*/ 42 w 78"/>
                  <a:gd name="T1" fmla="*/ 0 h 103"/>
                  <a:gd name="T2" fmla="*/ 0 w 78"/>
                  <a:gd name="T3" fmla="*/ 91 h 103"/>
                  <a:gd name="T4" fmla="*/ 67 w 78"/>
                  <a:gd name="T5" fmla="*/ 66 h 103"/>
                  <a:gd name="T6" fmla="*/ 42 w 78"/>
                  <a:gd name="T7" fmla="*/ 0 h 103"/>
                </a:gdLst>
                <a:ahLst/>
                <a:cxnLst>
                  <a:cxn ang="0">
                    <a:pos x="T0" y="T1"/>
                  </a:cxn>
                  <a:cxn ang="0">
                    <a:pos x="T2" y="T3"/>
                  </a:cxn>
                  <a:cxn ang="0">
                    <a:pos x="T4" y="T5"/>
                  </a:cxn>
                  <a:cxn ang="0">
                    <a:pos x="T6" y="T7"/>
                  </a:cxn>
                </a:cxnLst>
                <a:rect l="0" t="0" r="r" b="b"/>
                <a:pathLst>
                  <a:path w="78" h="103">
                    <a:moveTo>
                      <a:pt x="42" y="0"/>
                    </a:moveTo>
                    <a:cubicBezTo>
                      <a:pt x="0" y="91"/>
                      <a:pt x="0" y="91"/>
                      <a:pt x="0" y="91"/>
                    </a:cubicBezTo>
                    <a:cubicBezTo>
                      <a:pt x="26" y="103"/>
                      <a:pt x="55" y="92"/>
                      <a:pt x="67" y="66"/>
                    </a:cubicBezTo>
                    <a:cubicBezTo>
                      <a:pt x="78" y="41"/>
                      <a:pt x="67" y="11"/>
                      <a:pt x="42"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07" name="Freeform 226"/>
              <p:cNvSpPr>
                <a:spLocks/>
              </p:cNvSpPr>
              <p:nvPr/>
            </p:nvSpPr>
            <p:spPr bwMode="auto">
              <a:xfrm>
                <a:off x="5341938" y="7683500"/>
                <a:ext cx="277812" cy="738188"/>
              </a:xfrm>
              <a:custGeom>
                <a:avLst/>
                <a:gdLst>
                  <a:gd name="T0" fmla="*/ 114 w 114"/>
                  <a:gd name="T1" fmla="*/ 168 h 305"/>
                  <a:gd name="T2" fmla="*/ 114 w 114"/>
                  <a:gd name="T3" fmla="*/ 166 h 305"/>
                  <a:gd name="T4" fmla="*/ 114 w 114"/>
                  <a:gd name="T5" fmla="*/ 163 h 305"/>
                  <a:gd name="T6" fmla="*/ 114 w 114"/>
                  <a:gd name="T7" fmla="*/ 160 h 305"/>
                  <a:gd name="T8" fmla="*/ 113 w 114"/>
                  <a:gd name="T9" fmla="*/ 157 h 305"/>
                  <a:gd name="T10" fmla="*/ 112 w 114"/>
                  <a:gd name="T11" fmla="*/ 154 h 305"/>
                  <a:gd name="T12" fmla="*/ 62 w 114"/>
                  <a:gd name="T13" fmla="*/ 23 h 305"/>
                  <a:gd name="T14" fmla="*/ 24 w 114"/>
                  <a:gd name="T15" fmla="*/ 5 h 305"/>
                  <a:gd name="T16" fmla="*/ 7 w 114"/>
                  <a:gd name="T17" fmla="*/ 44 h 305"/>
                  <a:gd name="T18" fmla="*/ 53 w 114"/>
                  <a:gd name="T19" fmla="*/ 164 h 305"/>
                  <a:gd name="T20" fmla="*/ 0 w 114"/>
                  <a:gd name="T21" fmla="*/ 281 h 305"/>
                  <a:gd name="T22" fmla="*/ 54 w 114"/>
                  <a:gd name="T23" fmla="*/ 305 h 305"/>
                  <a:gd name="T24" fmla="*/ 112 w 114"/>
                  <a:gd name="T25" fmla="*/ 177 h 305"/>
                  <a:gd name="T26" fmla="*/ 112 w 114"/>
                  <a:gd name="T27" fmla="*/ 174 h 305"/>
                  <a:gd name="T28" fmla="*/ 113 w 114"/>
                  <a:gd name="T29" fmla="*/ 171 h 305"/>
                  <a:gd name="T30" fmla="*/ 114 w 114"/>
                  <a:gd name="T31" fmla="*/ 168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305">
                    <a:moveTo>
                      <a:pt x="114" y="168"/>
                    </a:moveTo>
                    <a:cubicBezTo>
                      <a:pt x="114" y="168"/>
                      <a:pt x="114" y="167"/>
                      <a:pt x="114" y="166"/>
                    </a:cubicBezTo>
                    <a:cubicBezTo>
                      <a:pt x="114" y="165"/>
                      <a:pt x="114" y="164"/>
                      <a:pt x="114" y="163"/>
                    </a:cubicBezTo>
                    <a:cubicBezTo>
                      <a:pt x="114" y="162"/>
                      <a:pt x="114" y="161"/>
                      <a:pt x="114" y="160"/>
                    </a:cubicBezTo>
                    <a:cubicBezTo>
                      <a:pt x="114" y="159"/>
                      <a:pt x="113" y="158"/>
                      <a:pt x="113" y="157"/>
                    </a:cubicBezTo>
                    <a:cubicBezTo>
                      <a:pt x="113" y="156"/>
                      <a:pt x="113" y="155"/>
                      <a:pt x="112" y="154"/>
                    </a:cubicBezTo>
                    <a:cubicBezTo>
                      <a:pt x="62" y="23"/>
                      <a:pt x="62" y="23"/>
                      <a:pt x="62" y="23"/>
                    </a:cubicBezTo>
                    <a:cubicBezTo>
                      <a:pt x="56" y="7"/>
                      <a:pt x="39" y="0"/>
                      <a:pt x="24" y="5"/>
                    </a:cubicBezTo>
                    <a:cubicBezTo>
                      <a:pt x="9" y="11"/>
                      <a:pt x="1" y="28"/>
                      <a:pt x="7" y="44"/>
                    </a:cubicBezTo>
                    <a:cubicBezTo>
                      <a:pt x="53" y="164"/>
                      <a:pt x="53" y="164"/>
                      <a:pt x="53" y="164"/>
                    </a:cubicBezTo>
                    <a:cubicBezTo>
                      <a:pt x="0" y="281"/>
                      <a:pt x="0" y="281"/>
                      <a:pt x="0" y="281"/>
                    </a:cubicBezTo>
                    <a:cubicBezTo>
                      <a:pt x="54" y="305"/>
                      <a:pt x="54" y="305"/>
                      <a:pt x="54" y="305"/>
                    </a:cubicBezTo>
                    <a:cubicBezTo>
                      <a:pt x="112" y="177"/>
                      <a:pt x="112" y="177"/>
                      <a:pt x="112" y="177"/>
                    </a:cubicBezTo>
                    <a:cubicBezTo>
                      <a:pt x="112" y="176"/>
                      <a:pt x="112" y="175"/>
                      <a:pt x="112" y="174"/>
                    </a:cubicBezTo>
                    <a:cubicBezTo>
                      <a:pt x="113" y="173"/>
                      <a:pt x="113" y="172"/>
                      <a:pt x="113" y="171"/>
                    </a:cubicBezTo>
                    <a:cubicBezTo>
                      <a:pt x="114" y="170"/>
                      <a:pt x="114" y="169"/>
                      <a:pt x="114" y="168"/>
                    </a:cubicBezTo>
                    <a:close/>
                  </a:path>
                </a:pathLst>
              </a:custGeom>
              <a:solidFill>
                <a:srgbClr val="FF8C00">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108" name="Group 107"/>
              <p:cNvGrpSpPr/>
              <p:nvPr/>
            </p:nvGrpSpPr>
            <p:grpSpPr>
              <a:xfrm>
                <a:off x="4895429" y="7138463"/>
                <a:ext cx="432081" cy="562325"/>
                <a:chOff x="4949548" y="7156100"/>
                <a:chExt cx="347110" cy="451741"/>
              </a:xfrm>
            </p:grpSpPr>
            <p:sp>
              <p:nvSpPr>
                <p:cNvPr id="109" name="Freeform 297"/>
                <p:cNvSpPr>
                  <a:spLocks/>
                </p:cNvSpPr>
                <p:nvPr/>
              </p:nvSpPr>
              <p:spPr bwMode="auto">
                <a:xfrm>
                  <a:off x="4949548" y="7156100"/>
                  <a:ext cx="347110" cy="401917"/>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035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0" name="Freeform 308"/>
                <p:cNvSpPr>
                  <a:spLocks/>
                </p:cNvSpPr>
                <p:nvPr/>
              </p:nvSpPr>
              <p:spPr bwMode="auto">
                <a:xfrm>
                  <a:off x="5221921" y="7322181"/>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1" name="Freeform 309"/>
                <p:cNvSpPr>
                  <a:spLocks/>
                </p:cNvSpPr>
                <p:nvPr/>
              </p:nvSpPr>
              <p:spPr bwMode="auto">
                <a:xfrm>
                  <a:off x="5221921"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2" name="Freeform 310"/>
                <p:cNvSpPr>
                  <a:spLocks/>
                </p:cNvSpPr>
                <p:nvPr/>
              </p:nvSpPr>
              <p:spPr bwMode="auto">
                <a:xfrm>
                  <a:off x="5218600"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3" name="Freeform 311"/>
                <p:cNvSpPr>
                  <a:spLocks/>
                </p:cNvSpPr>
                <p:nvPr/>
              </p:nvSpPr>
              <p:spPr bwMode="auto">
                <a:xfrm>
                  <a:off x="5218600" y="73105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4" name="Freeform 312"/>
                <p:cNvSpPr>
                  <a:spLocks/>
                </p:cNvSpPr>
                <p:nvPr/>
              </p:nvSpPr>
              <p:spPr bwMode="auto">
                <a:xfrm>
                  <a:off x="5010998" y="73072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5" name="Freeform 313"/>
                <p:cNvSpPr>
                  <a:spLocks/>
                </p:cNvSpPr>
                <p:nvPr/>
              </p:nvSpPr>
              <p:spPr bwMode="auto">
                <a:xfrm>
                  <a:off x="5225243" y="7325503"/>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6" name="Freeform 314"/>
                <p:cNvSpPr>
                  <a:spLocks/>
                </p:cNvSpPr>
                <p:nvPr/>
              </p:nvSpPr>
              <p:spPr bwMode="auto">
                <a:xfrm>
                  <a:off x="5225243" y="7328825"/>
                  <a:ext cx="0" cy="664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7" name="Freeform 315"/>
                <p:cNvSpPr>
                  <a:spLocks/>
                </p:cNvSpPr>
                <p:nvPr/>
              </p:nvSpPr>
              <p:spPr bwMode="auto">
                <a:xfrm>
                  <a:off x="5215278" y="73039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8" name="Freeform 316"/>
                <p:cNvSpPr>
                  <a:spLocks/>
                </p:cNvSpPr>
                <p:nvPr/>
              </p:nvSpPr>
              <p:spPr bwMode="auto">
                <a:xfrm>
                  <a:off x="5007677" y="732882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19" name="Freeform 317"/>
                <p:cNvSpPr>
                  <a:spLocks/>
                </p:cNvSpPr>
                <p:nvPr/>
              </p:nvSpPr>
              <p:spPr bwMode="auto">
                <a:xfrm>
                  <a:off x="5007677" y="73171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0" name="Freeform 318"/>
                <p:cNvSpPr>
                  <a:spLocks/>
                </p:cNvSpPr>
                <p:nvPr/>
              </p:nvSpPr>
              <p:spPr bwMode="auto">
                <a:xfrm>
                  <a:off x="5010998" y="73138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1" name="Freeform 319"/>
                <p:cNvSpPr>
                  <a:spLocks/>
                </p:cNvSpPr>
                <p:nvPr/>
              </p:nvSpPr>
              <p:spPr bwMode="auto">
                <a:xfrm>
                  <a:off x="5007677" y="7322181"/>
                  <a:ext cx="0" cy="332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2" name="Freeform 320"/>
                <p:cNvSpPr>
                  <a:spLocks/>
                </p:cNvSpPr>
                <p:nvPr/>
              </p:nvSpPr>
              <p:spPr bwMode="auto">
                <a:xfrm>
                  <a:off x="4986086" y="7295608"/>
                  <a:ext cx="257427" cy="312233"/>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E1BC8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3" name="Freeform 352"/>
                <p:cNvSpPr>
                  <a:spLocks noEditPoints="1"/>
                </p:cNvSpPr>
                <p:nvPr/>
              </p:nvSpPr>
              <p:spPr bwMode="auto">
                <a:xfrm>
                  <a:off x="4996051" y="7343773"/>
                  <a:ext cx="240819" cy="74737"/>
                </a:xfrm>
                <a:custGeom>
                  <a:avLst/>
                  <a:gdLst>
                    <a:gd name="T0" fmla="*/ 66 w 67"/>
                    <a:gd name="T1" fmla="*/ 1 h 21"/>
                    <a:gd name="T2" fmla="*/ 50 w 67"/>
                    <a:gd name="T3" fmla="*/ 0 h 21"/>
                    <a:gd name="T4" fmla="*/ 34 w 67"/>
                    <a:gd name="T5" fmla="*/ 4 h 21"/>
                    <a:gd name="T6" fmla="*/ 18 w 67"/>
                    <a:gd name="T7" fmla="*/ 0 h 21"/>
                    <a:gd name="T8" fmla="*/ 1 w 67"/>
                    <a:gd name="T9" fmla="*/ 1 h 21"/>
                    <a:gd name="T10" fmla="*/ 1 w 67"/>
                    <a:gd name="T11" fmla="*/ 3 h 21"/>
                    <a:gd name="T12" fmla="*/ 3 w 67"/>
                    <a:gd name="T13" fmla="*/ 6 h 21"/>
                    <a:gd name="T14" fmla="*/ 5 w 67"/>
                    <a:gd name="T15" fmla="*/ 11 h 21"/>
                    <a:gd name="T16" fmla="*/ 20 w 67"/>
                    <a:gd name="T17" fmla="*/ 20 h 21"/>
                    <a:gd name="T18" fmla="*/ 31 w 67"/>
                    <a:gd name="T19" fmla="*/ 8 h 21"/>
                    <a:gd name="T20" fmla="*/ 34 w 67"/>
                    <a:gd name="T21" fmla="*/ 7 h 21"/>
                    <a:gd name="T22" fmla="*/ 36 w 67"/>
                    <a:gd name="T23" fmla="*/ 8 h 21"/>
                    <a:gd name="T24" fmla="*/ 47 w 67"/>
                    <a:gd name="T25" fmla="*/ 20 h 21"/>
                    <a:gd name="T26" fmla="*/ 62 w 67"/>
                    <a:gd name="T27" fmla="*/ 11 h 21"/>
                    <a:gd name="T28" fmla="*/ 64 w 67"/>
                    <a:gd name="T29" fmla="*/ 6 h 21"/>
                    <a:gd name="T30" fmla="*/ 66 w 67"/>
                    <a:gd name="T31" fmla="*/ 3 h 21"/>
                    <a:gd name="T32" fmla="*/ 66 w 67"/>
                    <a:gd name="T33" fmla="*/ 1 h 21"/>
                    <a:gd name="T34" fmla="*/ 26 w 67"/>
                    <a:gd name="T35" fmla="*/ 15 h 21"/>
                    <a:gd name="T36" fmla="*/ 14 w 67"/>
                    <a:gd name="T37" fmla="*/ 18 h 21"/>
                    <a:gd name="T38" fmla="*/ 6 w 67"/>
                    <a:gd name="T39" fmla="*/ 7 h 21"/>
                    <a:gd name="T40" fmla="*/ 18 w 67"/>
                    <a:gd name="T41" fmla="*/ 2 h 21"/>
                    <a:gd name="T42" fmla="*/ 26 w 67"/>
                    <a:gd name="T43" fmla="*/ 4 h 21"/>
                    <a:gd name="T44" fmla="*/ 26 w 67"/>
                    <a:gd name="T45" fmla="*/ 15 h 21"/>
                    <a:gd name="T46" fmla="*/ 54 w 67"/>
                    <a:gd name="T47" fmla="*/ 18 h 21"/>
                    <a:gd name="T48" fmla="*/ 42 w 67"/>
                    <a:gd name="T49" fmla="*/ 15 h 21"/>
                    <a:gd name="T50" fmla="*/ 41 w 67"/>
                    <a:gd name="T51" fmla="*/ 4 h 21"/>
                    <a:gd name="T52" fmla="*/ 49 w 67"/>
                    <a:gd name="T53" fmla="*/ 2 h 21"/>
                    <a:gd name="T54" fmla="*/ 61 w 67"/>
                    <a:gd name="T55" fmla="*/ 7 h 21"/>
                    <a:gd name="T56" fmla="*/ 54 w 67"/>
                    <a:gd name="T57"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1">
                      <a:moveTo>
                        <a:pt x="66" y="1"/>
                      </a:moveTo>
                      <a:cubicBezTo>
                        <a:pt x="66" y="1"/>
                        <a:pt x="57" y="0"/>
                        <a:pt x="50" y="0"/>
                      </a:cubicBezTo>
                      <a:cubicBezTo>
                        <a:pt x="43" y="1"/>
                        <a:pt x="37" y="4"/>
                        <a:pt x="34" y="4"/>
                      </a:cubicBezTo>
                      <a:cubicBezTo>
                        <a:pt x="30" y="4"/>
                        <a:pt x="25" y="1"/>
                        <a:pt x="18" y="0"/>
                      </a:cubicBezTo>
                      <a:cubicBezTo>
                        <a:pt x="11" y="0"/>
                        <a:pt x="1" y="1"/>
                        <a:pt x="1" y="1"/>
                      </a:cubicBezTo>
                      <a:cubicBezTo>
                        <a:pt x="0" y="1"/>
                        <a:pt x="0" y="2"/>
                        <a:pt x="1" y="3"/>
                      </a:cubicBezTo>
                      <a:cubicBezTo>
                        <a:pt x="1" y="5"/>
                        <a:pt x="1" y="5"/>
                        <a:pt x="3" y="6"/>
                      </a:cubicBezTo>
                      <a:cubicBezTo>
                        <a:pt x="4" y="7"/>
                        <a:pt x="5" y="11"/>
                        <a:pt x="5" y="11"/>
                      </a:cubicBezTo>
                      <a:cubicBezTo>
                        <a:pt x="6" y="19"/>
                        <a:pt x="12" y="21"/>
                        <a:pt x="20" y="20"/>
                      </a:cubicBezTo>
                      <a:cubicBezTo>
                        <a:pt x="28" y="19"/>
                        <a:pt x="30" y="10"/>
                        <a:pt x="31" y="8"/>
                      </a:cubicBezTo>
                      <a:cubicBezTo>
                        <a:pt x="32" y="7"/>
                        <a:pt x="34" y="7"/>
                        <a:pt x="34" y="7"/>
                      </a:cubicBezTo>
                      <a:cubicBezTo>
                        <a:pt x="34" y="7"/>
                        <a:pt x="35" y="7"/>
                        <a:pt x="36" y="8"/>
                      </a:cubicBezTo>
                      <a:cubicBezTo>
                        <a:pt x="37" y="10"/>
                        <a:pt x="39" y="19"/>
                        <a:pt x="47" y="20"/>
                      </a:cubicBezTo>
                      <a:cubicBezTo>
                        <a:pt x="55" y="21"/>
                        <a:pt x="61" y="19"/>
                        <a:pt x="62" y="11"/>
                      </a:cubicBezTo>
                      <a:cubicBezTo>
                        <a:pt x="62" y="11"/>
                        <a:pt x="63" y="7"/>
                        <a:pt x="64" y="6"/>
                      </a:cubicBezTo>
                      <a:cubicBezTo>
                        <a:pt x="66" y="5"/>
                        <a:pt x="66" y="5"/>
                        <a:pt x="66" y="3"/>
                      </a:cubicBezTo>
                      <a:cubicBezTo>
                        <a:pt x="67" y="2"/>
                        <a:pt x="67" y="1"/>
                        <a:pt x="66" y="1"/>
                      </a:cubicBezTo>
                      <a:close/>
                      <a:moveTo>
                        <a:pt x="26" y="15"/>
                      </a:moveTo>
                      <a:cubicBezTo>
                        <a:pt x="23" y="18"/>
                        <a:pt x="19" y="19"/>
                        <a:pt x="14" y="18"/>
                      </a:cubicBezTo>
                      <a:cubicBezTo>
                        <a:pt x="8" y="18"/>
                        <a:pt x="6" y="14"/>
                        <a:pt x="6" y="7"/>
                      </a:cubicBezTo>
                      <a:cubicBezTo>
                        <a:pt x="6" y="0"/>
                        <a:pt x="18" y="2"/>
                        <a:pt x="18" y="2"/>
                      </a:cubicBezTo>
                      <a:cubicBezTo>
                        <a:pt x="23" y="3"/>
                        <a:pt x="23" y="3"/>
                        <a:pt x="26" y="4"/>
                      </a:cubicBezTo>
                      <a:cubicBezTo>
                        <a:pt x="30" y="5"/>
                        <a:pt x="28" y="12"/>
                        <a:pt x="26" y="15"/>
                      </a:cubicBezTo>
                      <a:close/>
                      <a:moveTo>
                        <a:pt x="54" y="18"/>
                      </a:moveTo>
                      <a:cubicBezTo>
                        <a:pt x="48" y="19"/>
                        <a:pt x="44" y="18"/>
                        <a:pt x="42" y="15"/>
                      </a:cubicBezTo>
                      <a:cubicBezTo>
                        <a:pt x="40" y="12"/>
                        <a:pt x="37" y="5"/>
                        <a:pt x="41" y="4"/>
                      </a:cubicBezTo>
                      <a:cubicBezTo>
                        <a:pt x="45" y="3"/>
                        <a:pt x="45" y="3"/>
                        <a:pt x="49" y="2"/>
                      </a:cubicBezTo>
                      <a:cubicBezTo>
                        <a:pt x="49" y="2"/>
                        <a:pt x="61" y="0"/>
                        <a:pt x="61" y="7"/>
                      </a:cubicBezTo>
                      <a:cubicBezTo>
                        <a:pt x="61" y="14"/>
                        <a:pt x="59" y="18"/>
                        <a:pt x="54" y="1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4" name="Oval 353"/>
                <p:cNvSpPr>
                  <a:spLocks noChangeArrowheads="1"/>
                </p:cNvSpPr>
                <p:nvPr/>
              </p:nvSpPr>
              <p:spPr bwMode="auto">
                <a:xfrm>
                  <a:off x="5002694" y="7350416"/>
                  <a:ext cx="8305"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125" name="Oval 354"/>
                <p:cNvSpPr>
                  <a:spLocks noChangeArrowheads="1"/>
                </p:cNvSpPr>
                <p:nvPr/>
              </p:nvSpPr>
              <p:spPr bwMode="auto">
                <a:xfrm>
                  <a:off x="5221921" y="7350416"/>
                  <a:ext cx="6643" cy="664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32" name="Freeform 301"/>
            <p:cNvSpPr>
              <a:spLocks/>
            </p:cNvSpPr>
            <p:nvPr/>
          </p:nvSpPr>
          <p:spPr bwMode="auto">
            <a:xfrm>
              <a:off x="11056714" y="6763980"/>
              <a:ext cx="190724" cy="9402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3" name="Freeform 303"/>
            <p:cNvSpPr>
              <a:spLocks/>
            </p:cNvSpPr>
            <p:nvPr/>
          </p:nvSpPr>
          <p:spPr bwMode="auto">
            <a:xfrm>
              <a:off x="11290725" y="6768467"/>
              <a:ext cx="184080" cy="89484"/>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4" name="Group 33"/>
            <p:cNvGrpSpPr/>
            <p:nvPr/>
          </p:nvGrpSpPr>
          <p:grpSpPr>
            <a:xfrm>
              <a:off x="10094772" y="4578187"/>
              <a:ext cx="775032" cy="2280981"/>
              <a:chOff x="10094772" y="4617073"/>
              <a:chExt cx="761819" cy="2242095"/>
            </a:xfrm>
          </p:grpSpPr>
          <p:sp>
            <p:nvSpPr>
              <p:cNvPr id="72" name="Freeform 355"/>
              <p:cNvSpPr>
                <a:spLocks/>
              </p:cNvSpPr>
              <p:nvPr/>
            </p:nvSpPr>
            <p:spPr bwMode="auto">
              <a:xfrm>
                <a:off x="10317915" y="4979708"/>
                <a:ext cx="174385" cy="189333"/>
              </a:xfrm>
              <a:custGeom>
                <a:avLst/>
                <a:gdLst>
                  <a:gd name="T0" fmla="*/ 0 w 105"/>
                  <a:gd name="T1" fmla="*/ 10 h 114"/>
                  <a:gd name="T2" fmla="*/ 11 w 105"/>
                  <a:gd name="T3" fmla="*/ 0 h 114"/>
                  <a:gd name="T4" fmla="*/ 95 w 105"/>
                  <a:gd name="T5" fmla="*/ 0 h 114"/>
                  <a:gd name="T6" fmla="*/ 105 w 105"/>
                  <a:gd name="T7" fmla="*/ 10 h 114"/>
                  <a:gd name="T8" fmla="*/ 77 w 105"/>
                  <a:gd name="T9" fmla="*/ 105 h 114"/>
                  <a:gd name="T10" fmla="*/ 39 w 105"/>
                  <a:gd name="T11" fmla="*/ 114 h 114"/>
                  <a:gd name="T12" fmla="*/ 6 w 105"/>
                  <a:gd name="T13" fmla="*/ 69 h 114"/>
                  <a:gd name="T14" fmla="*/ 0 w 105"/>
                  <a:gd name="T15" fmla="*/ 10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114">
                    <a:moveTo>
                      <a:pt x="0" y="10"/>
                    </a:moveTo>
                    <a:lnTo>
                      <a:pt x="11" y="0"/>
                    </a:lnTo>
                    <a:lnTo>
                      <a:pt x="95" y="0"/>
                    </a:lnTo>
                    <a:lnTo>
                      <a:pt x="105" y="10"/>
                    </a:lnTo>
                    <a:lnTo>
                      <a:pt x="77" y="105"/>
                    </a:lnTo>
                    <a:lnTo>
                      <a:pt x="39" y="114"/>
                    </a:lnTo>
                    <a:lnTo>
                      <a:pt x="6" y="69"/>
                    </a:lnTo>
                    <a:lnTo>
                      <a:pt x="0" y="10"/>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3" name="Freeform 356"/>
              <p:cNvSpPr>
                <a:spLocks/>
              </p:cNvSpPr>
              <p:nvPr/>
            </p:nvSpPr>
            <p:spPr bwMode="auto">
              <a:xfrm>
                <a:off x="10216605" y="6769484"/>
                <a:ext cx="176046" cy="89684"/>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4" name="Freeform 357"/>
              <p:cNvSpPr>
                <a:spLocks/>
              </p:cNvSpPr>
              <p:nvPr/>
            </p:nvSpPr>
            <p:spPr bwMode="auto">
              <a:xfrm>
                <a:off x="10191693" y="5815097"/>
                <a:ext cx="225870" cy="968255"/>
              </a:xfrm>
              <a:custGeom>
                <a:avLst/>
                <a:gdLst>
                  <a:gd name="T0" fmla="*/ 106 w 136"/>
                  <a:gd name="T1" fmla="*/ 583 h 583"/>
                  <a:gd name="T2" fmla="*/ 26 w 136"/>
                  <a:gd name="T3" fmla="*/ 583 h 583"/>
                  <a:gd name="T4" fmla="*/ 0 w 136"/>
                  <a:gd name="T5" fmla="*/ 0 h 583"/>
                  <a:gd name="T6" fmla="*/ 136 w 136"/>
                  <a:gd name="T7" fmla="*/ 0 h 583"/>
                  <a:gd name="T8" fmla="*/ 106 w 136"/>
                  <a:gd name="T9" fmla="*/ 583 h 583"/>
                </a:gdLst>
                <a:ahLst/>
                <a:cxnLst>
                  <a:cxn ang="0">
                    <a:pos x="T0" y="T1"/>
                  </a:cxn>
                  <a:cxn ang="0">
                    <a:pos x="T2" y="T3"/>
                  </a:cxn>
                  <a:cxn ang="0">
                    <a:pos x="T4" y="T5"/>
                  </a:cxn>
                  <a:cxn ang="0">
                    <a:pos x="T6" y="T7"/>
                  </a:cxn>
                  <a:cxn ang="0">
                    <a:pos x="T8" y="T9"/>
                  </a:cxn>
                </a:cxnLst>
                <a:rect l="0" t="0" r="r" b="b"/>
                <a:pathLst>
                  <a:path w="136" h="583">
                    <a:moveTo>
                      <a:pt x="106" y="583"/>
                    </a:moveTo>
                    <a:lnTo>
                      <a:pt x="26" y="583"/>
                    </a:lnTo>
                    <a:lnTo>
                      <a:pt x="0" y="0"/>
                    </a:lnTo>
                    <a:lnTo>
                      <a:pt x="136" y="0"/>
                    </a:lnTo>
                    <a:lnTo>
                      <a:pt x="106"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5" name="Freeform 358"/>
              <p:cNvSpPr>
                <a:spLocks/>
              </p:cNvSpPr>
              <p:nvPr/>
            </p:nvSpPr>
            <p:spPr bwMode="auto">
              <a:xfrm>
                <a:off x="10389330" y="5815097"/>
                <a:ext cx="225870" cy="968255"/>
              </a:xfrm>
              <a:custGeom>
                <a:avLst/>
                <a:gdLst>
                  <a:gd name="T0" fmla="*/ 110 w 136"/>
                  <a:gd name="T1" fmla="*/ 583 h 583"/>
                  <a:gd name="T2" fmla="*/ 30 w 136"/>
                  <a:gd name="T3" fmla="*/ 583 h 583"/>
                  <a:gd name="T4" fmla="*/ 0 w 136"/>
                  <a:gd name="T5" fmla="*/ 0 h 583"/>
                  <a:gd name="T6" fmla="*/ 136 w 136"/>
                  <a:gd name="T7" fmla="*/ 0 h 583"/>
                  <a:gd name="T8" fmla="*/ 110 w 136"/>
                  <a:gd name="T9" fmla="*/ 583 h 583"/>
                </a:gdLst>
                <a:ahLst/>
                <a:cxnLst>
                  <a:cxn ang="0">
                    <a:pos x="T0" y="T1"/>
                  </a:cxn>
                  <a:cxn ang="0">
                    <a:pos x="T2" y="T3"/>
                  </a:cxn>
                  <a:cxn ang="0">
                    <a:pos x="T4" y="T5"/>
                  </a:cxn>
                  <a:cxn ang="0">
                    <a:pos x="T6" y="T7"/>
                  </a:cxn>
                  <a:cxn ang="0">
                    <a:pos x="T8" y="T9"/>
                  </a:cxn>
                </a:cxnLst>
                <a:rect l="0" t="0" r="r" b="b"/>
                <a:pathLst>
                  <a:path w="136" h="583">
                    <a:moveTo>
                      <a:pt x="110" y="583"/>
                    </a:moveTo>
                    <a:lnTo>
                      <a:pt x="30" y="583"/>
                    </a:lnTo>
                    <a:lnTo>
                      <a:pt x="0" y="0"/>
                    </a:lnTo>
                    <a:lnTo>
                      <a:pt x="136" y="0"/>
                    </a:lnTo>
                    <a:lnTo>
                      <a:pt x="110" y="583"/>
                    </a:ln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6" name="Freeform 359"/>
              <p:cNvSpPr>
                <a:spLocks/>
              </p:cNvSpPr>
              <p:nvPr/>
            </p:nvSpPr>
            <p:spPr bwMode="auto">
              <a:xfrm>
                <a:off x="10420885" y="6769484"/>
                <a:ext cx="176046" cy="89684"/>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7" name="Freeform 360"/>
              <p:cNvSpPr>
                <a:spLocks/>
              </p:cNvSpPr>
              <p:nvPr/>
            </p:nvSpPr>
            <p:spPr bwMode="auto">
              <a:xfrm>
                <a:off x="10299645" y="5001298"/>
                <a:ext cx="219227" cy="591250"/>
              </a:xfrm>
              <a:custGeom>
                <a:avLst/>
                <a:gdLst>
                  <a:gd name="T0" fmla="*/ 132 w 132"/>
                  <a:gd name="T1" fmla="*/ 75 h 356"/>
                  <a:gd name="T2" fmla="*/ 67 w 132"/>
                  <a:gd name="T3" fmla="*/ 0 h 356"/>
                  <a:gd name="T4" fmla="*/ 0 w 132"/>
                  <a:gd name="T5" fmla="*/ 69 h 356"/>
                  <a:gd name="T6" fmla="*/ 50 w 132"/>
                  <a:gd name="T7" fmla="*/ 328 h 356"/>
                  <a:gd name="T8" fmla="*/ 63 w 132"/>
                  <a:gd name="T9" fmla="*/ 356 h 356"/>
                  <a:gd name="T10" fmla="*/ 78 w 132"/>
                  <a:gd name="T11" fmla="*/ 328 h 356"/>
                  <a:gd name="T12" fmla="*/ 132 w 132"/>
                  <a:gd name="T13" fmla="*/ 75 h 356"/>
                </a:gdLst>
                <a:ahLst/>
                <a:cxnLst>
                  <a:cxn ang="0">
                    <a:pos x="T0" y="T1"/>
                  </a:cxn>
                  <a:cxn ang="0">
                    <a:pos x="T2" y="T3"/>
                  </a:cxn>
                  <a:cxn ang="0">
                    <a:pos x="T4" y="T5"/>
                  </a:cxn>
                  <a:cxn ang="0">
                    <a:pos x="T6" y="T7"/>
                  </a:cxn>
                  <a:cxn ang="0">
                    <a:pos x="T8" y="T9"/>
                  </a:cxn>
                  <a:cxn ang="0">
                    <a:pos x="T10" y="T11"/>
                  </a:cxn>
                  <a:cxn ang="0">
                    <a:pos x="T12" y="T13"/>
                  </a:cxn>
                </a:cxnLst>
                <a:rect l="0" t="0" r="r" b="b"/>
                <a:pathLst>
                  <a:path w="132" h="356">
                    <a:moveTo>
                      <a:pt x="132" y="75"/>
                    </a:moveTo>
                    <a:lnTo>
                      <a:pt x="67" y="0"/>
                    </a:lnTo>
                    <a:lnTo>
                      <a:pt x="0" y="69"/>
                    </a:lnTo>
                    <a:lnTo>
                      <a:pt x="50" y="328"/>
                    </a:lnTo>
                    <a:lnTo>
                      <a:pt x="63" y="356"/>
                    </a:lnTo>
                    <a:lnTo>
                      <a:pt x="78" y="328"/>
                    </a:lnTo>
                    <a:lnTo>
                      <a:pt x="132" y="75"/>
                    </a:ln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8" name="Freeform 362"/>
              <p:cNvSpPr>
                <a:spLocks/>
              </p:cNvSpPr>
              <p:nvPr/>
            </p:nvSpPr>
            <p:spPr bwMode="auto">
              <a:xfrm>
                <a:off x="10271551" y="4617073"/>
                <a:ext cx="266458" cy="350166"/>
              </a:xfrm>
              <a:custGeom>
                <a:avLst/>
                <a:gdLst>
                  <a:gd name="T0" fmla="*/ 74 w 86"/>
                  <a:gd name="T1" fmla="*/ 22 h 106"/>
                  <a:gd name="T2" fmla="*/ 62 w 86"/>
                  <a:gd name="T3" fmla="*/ 90 h 106"/>
                  <a:gd name="T4" fmla="*/ 25 w 86"/>
                  <a:gd name="T5" fmla="*/ 87 h 106"/>
                  <a:gd name="T6" fmla="*/ 25 w 86"/>
                  <a:gd name="T7" fmla="*/ 8 h 106"/>
                  <a:gd name="T8" fmla="*/ 74 w 86"/>
                  <a:gd name="T9" fmla="*/ 22 h 106"/>
                  <a:gd name="connsiteX0" fmla="*/ 8029 w 8534"/>
                  <a:gd name="connsiteY0" fmla="*/ 1590 h 8998"/>
                  <a:gd name="connsiteX1" fmla="*/ 5928 w 8534"/>
                  <a:gd name="connsiteY1" fmla="*/ 8177 h 8998"/>
                  <a:gd name="connsiteX2" fmla="*/ 1626 w 8534"/>
                  <a:gd name="connsiteY2" fmla="*/ 7894 h 8998"/>
                  <a:gd name="connsiteX3" fmla="*/ 1626 w 8534"/>
                  <a:gd name="connsiteY3" fmla="*/ 441 h 8998"/>
                  <a:gd name="connsiteX4" fmla="*/ 8029 w 8534"/>
                  <a:gd name="connsiteY4" fmla="*/ 1590 h 8998"/>
                  <a:gd name="connsiteX0" fmla="*/ 9408 w 10000"/>
                  <a:gd name="connsiteY0" fmla="*/ 1836 h 10069"/>
                  <a:gd name="connsiteX1" fmla="*/ 6946 w 10000"/>
                  <a:gd name="connsiteY1" fmla="*/ 9157 h 10069"/>
                  <a:gd name="connsiteX2" fmla="*/ 1905 w 10000"/>
                  <a:gd name="connsiteY2" fmla="*/ 8842 h 10069"/>
                  <a:gd name="connsiteX3" fmla="*/ 1905 w 10000"/>
                  <a:gd name="connsiteY3" fmla="*/ 559 h 10069"/>
                  <a:gd name="connsiteX4" fmla="*/ 9408 w 10000"/>
                  <a:gd name="connsiteY4" fmla="*/ 1836 h 1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69">
                    <a:moveTo>
                      <a:pt x="9408" y="1836"/>
                    </a:moveTo>
                    <a:cubicBezTo>
                      <a:pt x="11043" y="3829"/>
                      <a:pt x="8990" y="8213"/>
                      <a:pt x="6946" y="9157"/>
                    </a:cubicBezTo>
                    <a:cubicBezTo>
                      <a:pt x="5039" y="9995"/>
                      <a:pt x="3404" y="10834"/>
                      <a:pt x="1905" y="8842"/>
                    </a:cubicBezTo>
                    <a:cubicBezTo>
                      <a:pt x="407" y="6849"/>
                      <a:pt x="-1501" y="1712"/>
                      <a:pt x="1905" y="559"/>
                    </a:cubicBezTo>
                    <a:cubicBezTo>
                      <a:pt x="3949" y="-280"/>
                      <a:pt x="8571" y="-408"/>
                      <a:pt x="9408" y="1836"/>
                    </a:cubicBez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9" name="Freeform 363"/>
              <p:cNvSpPr>
                <a:spLocks/>
              </p:cNvSpPr>
              <p:nvPr/>
            </p:nvSpPr>
            <p:spPr bwMode="auto">
              <a:xfrm>
                <a:off x="10336183" y="4868433"/>
                <a:ext cx="139509" cy="167742"/>
              </a:xfrm>
              <a:custGeom>
                <a:avLst/>
                <a:gdLst>
                  <a:gd name="T0" fmla="*/ 84 w 84"/>
                  <a:gd name="T1" fmla="*/ 67 h 101"/>
                  <a:gd name="T2" fmla="*/ 41 w 84"/>
                  <a:gd name="T3" fmla="*/ 101 h 101"/>
                  <a:gd name="T4" fmla="*/ 0 w 84"/>
                  <a:gd name="T5" fmla="*/ 67 h 101"/>
                  <a:gd name="T6" fmla="*/ 0 w 84"/>
                  <a:gd name="T7" fmla="*/ 0 h 101"/>
                  <a:gd name="T8" fmla="*/ 84 w 84"/>
                  <a:gd name="T9" fmla="*/ 0 h 101"/>
                  <a:gd name="T10" fmla="*/ 84 w 84"/>
                  <a:gd name="T11" fmla="*/ 67 h 101"/>
                </a:gdLst>
                <a:ahLst/>
                <a:cxnLst>
                  <a:cxn ang="0">
                    <a:pos x="T0" y="T1"/>
                  </a:cxn>
                  <a:cxn ang="0">
                    <a:pos x="T2" y="T3"/>
                  </a:cxn>
                  <a:cxn ang="0">
                    <a:pos x="T4" y="T5"/>
                  </a:cxn>
                  <a:cxn ang="0">
                    <a:pos x="T6" y="T7"/>
                  </a:cxn>
                  <a:cxn ang="0">
                    <a:pos x="T8" y="T9"/>
                  </a:cxn>
                  <a:cxn ang="0">
                    <a:pos x="T10" y="T11"/>
                  </a:cxn>
                </a:cxnLst>
                <a:rect l="0" t="0" r="r" b="b"/>
                <a:pathLst>
                  <a:path w="84" h="101">
                    <a:moveTo>
                      <a:pt x="84" y="67"/>
                    </a:moveTo>
                    <a:lnTo>
                      <a:pt x="41" y="101"/>
                    </a:lnTo>
                    <a:lnTo>
                      <a:pt x="0" y="67"/>
                    </a:lnTo>
                    <a:lnTo>
                      <a:pt x="0" y="0"/>
                    </a:lnTo>
                    <a:lnTo>
                      <a:pt x="84" y="0"/>
                    </a:lnTo>
                    <a:lnTo>
                      <a:pt x="84" y="67"/>
                    </a:lnTo>
                    <a:close/>
                  </a:path>
                </a:pathLst>
              </a:custGeom>
              <a:solidFill>
                <a:srgbClr val="45372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0" name="Freeform 368"/>
              <p:cNvSpPr>
                <a:spLocks/>
              </p:cNvSpPr>
              <p:nvPr/>
            </p:nvSpPr>
            <p:spPr bwMode="auto">
              <a:xfrm>
                <a:off x="10178407" y="4996316"/>
                <a:ext cx="455062" cy="793869"/>
              </a:xfrm>
              <a:custGeom>
                <a:avLst/>
                <a:gdLst>
                  <a:gd name="T0" fmla="*/ 189 w 274"/>
                  <a:gd name="T1" fmla="*/ 0 h 478"/>
                  <a:gd name="T2" fmla="*/ 136 w 274"/>
                  <a:gd name="T3" fmla="*/ 91 h 478"/>
                  <a:gd name="T4" fmla="*/ 84 w 274"/>
                  <a:gd name="T5" fmla="*/ 0 h 478"/>
                  <a:gd name="T6" fmla="*/ 0 w 274"/>
                  <a:gd name="T7" fmla="*/ 16 h 478"/>
                  <a:gd name="T8" fmla="*/ 4 w 274"/>
                  <a:gd name="T9" fmla="*/ 478 h 478"/>
                  <a:gd name="T10" fmla="*/ 267 w 274"/>
                  <a:gd name="T11" fmla="*/ 478 h 478"/>
                  <a:gd name="T12" fmla="*/ 274 w 274"/>
                  <a:gd name="T13" fmla="*/ 16 h 478"/>
                  <a:gd name="T14" fmla="*/ 189 w 274"/>
                  <a:gd name="T15" fmla="*/ 0 h 4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478">
                    <a:moveTo>
                      <a:pt x="189" y="0"/>
                    </a:moveTo>
                    <a:lnTo>
                      <a:pt x="136" y="91"/>
                    </a:lnTo>
                    <a:lnTo>
                      <a:pt x="84" y="0"/>
                    </a:lnTo>
                    <a:lnTo>
                      <a:pt x="0" y="16"/>
                    </a:lnTo>
                    <a:lnTo>
                      <a:pt x="4" y="478"/>
                    </a:lnTo>
                    <a:lnTo>
                      <a:pt x="267" y="478"/>
                    </a:lnTo>
                    <a:lnTo>
                      <a:pt x="274" y="16"/>
                    </a:lnTo>
                    <a:lnTo>
                      <a:pt x="189" y="0"/>
                    </a:ln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1" name="Freeform 369"/>
              <p:cNvSpPr>
                <a:spLocks/>
              </p:cNvSpPr>
              <p:nvPr/>
            </p:nvSpPr>
            <p:spPr bwMode="auto">
              <a:xfrm>
                <a:off x="10518872" y="4723943"/>
                <a:ext cx="3322" cy="4983"/>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2" name="Freeform 370"/>
              <p:cNvSpPr>
                <a:spLocks/>
              </p:cNvSpPr>
              <p:nvPr/>
            </p:nvSpPr>
            <p:spPr bwMode="auto">
              <a:xfrm>
                <a:off x="10518872"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3" name="Freeform 371"/>
              <p:cNvSpPr>
                <a:spLocks/>
              </p:cNvSpPr>
              <p:nvPr/>
            </p:nvSpPr>
            <p:spPr bwMode="auto">
              <a:xfrm>
                <a:off x="10510569" y="471065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4" name="Freeform 372"/>
              <p:cNvSpPr>
                <a:spLocks/>
              </p:cNvSpPr>
              <p:nvPr/>
            </p:nvSpPr>
            <p:spPr bwMode="auto">
              <a:xfrm>
                <a:off x="10513891" y="471397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5" name="Freeform 373"/>
              <p:cNvSpPr>
                <a:spLocks/>
              </p:cNvSpPr>
              <p:nvPr/>
            </p:nvSpPr>
            <p:spPr bwMode="auto">
              <a:xfrm>
                <a:off x="10288021" y="4710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6" name="Freeform 374"/>
              <p:cNvSpPr>
                <a:spLocks/>
              </p:cNvSpPr>
              <p:nvPr/>
            </p:nvSpPr>
            <p:spPr bwMode="auto">
              <a:xfrm>
                <a:off x="10522194" y="4728924"/>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7" name="Freeform 375"/>
              <p:cNvSpPr>
                <a:spLocks/>
              </p:cNvSpPr>
              <p:nvPr/>
            </p:nvSpPr>
            <p:spPr bwMode="auto">
              <a:xfrm>
                <a:off x="10522194" y="4735568"/>
                <a:ext cx="0" cy="332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8" name="Rectangle 376"/>
              <p:cNvSpPr>
                <a:spLocks noChangeArrowheads="1"/>
              </p:cNvSpPr>
              <p:nvPr/>
            </p:nvSpPr>
            <p:spPr bwMode="auto">
              <a:xfrm>
                <a:off x="10510569" y="4707335"/>
                <a:ext cx="1662" cy="1662"/>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89" name="Freeform 377"/>
              <p:cNvSpPr>
                <a:spLocks/>
              </p:cNvSpPr>
              <p:nvPr/>
            </p:nvSpPr>
            <p:spPr bwMode="auto">
              <a:xfrm>
                <a:off x="10281377" y="4732246"/>
                <a:ext cx="3322"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0" name="Freeform 378"/>
              <p:cNvSpPr>
                <a:spLocks/>
              </p:cNvSpPr>
              <p:nvPr/>
            </p:nvSpPr>
            <p:spPr bwMode="auto">
              <a:xfrm>
                <a:off x="10284699" y="47206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1" name="Freeform 379"/>
              <p:cNvSpPr>
                <a:spLocks/>
              </p:cNvSpPr>
              <p:nvPr/>
            </p:nvSpPr>
            <p:spPr bwMode="auto">
              <a:xfrm>
                <a:off x="10288021" y="47173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2" name="Freeform 380"/>
              <p:cNvSpPr>
                <a:spLocks/>
              </p:cNvSpPr>
              <p:nvPr/>
            </p:nvSpPr>
            <p:spPr bwMode="auto">
              <a:xfrm>
                <a:off x="10284699" y="4723943"/>
                <a:ext cx="0" cy="4983"/>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3" name="Freeform 381"/>
              <p:cNvSpPr>
                <a:spLocks/>
              </p:cNvSpPr>
              <p:nvPr/>
            </p:nvSpPr>
            <p:spPr bwMode="auto">
              <a:xfrm>
                <a:off x="10263108" y="4695708"/>
                <a:ext cx="280678" cy="250784"/>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4" name="Rectangle 382"/>
              <p:cNvSpPr>
                <a:spLocks noChangeArrowheads="1"/>
              </p:cNvSpPr>
              <p:nvPr/>
            </p:nvSpPr>
            <p:spPr bwMode="auto">
              <a:xfrm>
                <a:off x="10185050" y="5790185"/>
                <a:ext cx="436795" cy="28235"/>
              </a:xfrm>
              <a:prstGeom prst="rect">
                <a:avLst/>
              </a:prstGeom>
              <a:solidFill>
                <a:srgbClr val="583618"/>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5" name="Rectangle 383"/>
              <p:cNvSpPr>
                <a:spLocks noChangeArrowheads="1"/>
              </p:cNvSpPr>
              <p:nvPr/>
            </p:nvSpPr>
            <p:spPr bwMode="auto">
              <a:xfrm>
                <a:off x="10364418" y="5790185"/>
                <a:ext cx="78059" cy="282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6" name="Freeform 93"/>
              <p:cNvSpPr>
                <a:spLocks/>
              </p:cNvSpPr>
              <p:nvPr/>
            </p:nvSpPr>
            <p:spPr bwMode="auto">
              <a:xfrm>
                <a:off x="10099373" y="5638752"/>
                <a:ext cx="96509" cy="243049"/>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97" name="Freeform 265"/>
              <p:cNvSpPr>
                <a:spLocks/>
              </p:cNvSpPr>
              <p:nvPr/>
            </p:nvSpPr>
            <p:spPr bwMode="auto">
              <a:xfrm>
                <a:off x="10094772" y="5003603"/>
                <a:ext cx="761819" cy="771971"/>
              </a:xfrm>
              <a:custGeom>
                <a:avLst/>
                <a:gdLst>
                  <a:gd name="T0" fmla="*/ 68 w 382"/>
                  <a:gd name="T1" fmla="*/ 0 h 397"/>
                  <a:gd name="T2" fmla="*/ 106 w 382"/>
                  <a:gd name="T3" fmla="*/ 0 h 397"/>
                  <a:gd name="T4" fmla="*/ 159 w 382"/>
                  <a:gd name="T5" fmla="*/ 120 h 397"/>
                  <a:gd name="T6" fmla="*/ 213 w 382"/>
                  <a:gd name="T7" fmla="*/ 0 h 397"/>
                  <a:gd name="T8" fmla="*/ 253 w 382"/>
                  <a:gd name="T9" fmla="*/ 0 h 397"/>
                  <a:gd name="T10" fmla="*/ 301 w 382"/>
                  <a:gd name="T11" fmla="*/ 20 h 397"/>
                  <a:gd name="T12" fmla="*/ 382 w 382"/>
                  <a:gd name="T13" fmla="*/ 159 h 397"/>
                  <a:gd name="T14" fmla="*/ 355 w 382"/>
                  <a:gd name="T15" fmla="*/ 163 h 397"/>
                  <a:gd name="T16" fmla="*/ 323 w 382"/>
                  <a:gd name="T17" fmla="*/ 177 h 397"/>
                  <a:gd name="T18" fmla="*/ 253 w 382"/>
                  <a:gd name="T19" fmla="*/ 101 h 397"/>
                  <a:gd name="T20" fmla="*/ 252 w 382"/>
                  <a:gd name="T21" fmla="*/ 397 h 397"/>
                  <a:gd name="T22" fmla="*/ 69 w 382"/>
                  <a:gd name="T23" fmla="*/ 397 h 397"/>
                  <a:gd name="T24" fmla="*/ 68 w 382"/>
                  <a:gd name="T25" fmla="*/ 125 h 397"/>
                  <a:gd name="T26" fmla="*/ 59 w 382"/>
                  <a:gd name="T27" fmla="*/ 125 h 397"/>
                  <a:gd name="T28" fmla="*/ 59 w 382"/>
                  <a:gd name="T29" fmla="*/ 247 h 397"/>
                  <a:gd name="T30" fmla="*/ 0 w 382"/>
                  <a:gd name="T31" fmla="*/ 247 h 397"/>
                  <a:gd name="T32" fmla="*/ 0 w 382"/>
                  <a:gd name="T33" fmla="*/ 68 h 397"/>
                  <a:gd name="T34" fmla="*/ 68 w 382"/>
                  <a:gd name="T35" fmla="*/ 0 h 397"/>
                  <a:gd name="connsiteX0" fmla="*/ 1780 w 10000"/>
                  <a:gd name="connsiteY0" fmla="*/ 0 h 10078"/>
                  <a:gd name="connsiteX1" fmla="*/ 2775 w 10000"/>
                  <a:gd name="connsiteY1" fmla="*/ 0 h 10078"/>
                  <a:gd name="connsiteX2" fmla="*/ 4162 w 10000"/>
                  <a:gd name="connsiteY2" fmla="*/ 3023 h 10078"/>
                  <a:gd name="connsiteX3" fmla="*/ 5576 w 10000"/>
                  <a:gd name="connsiteY3" fmla="*/ 0 h 10078"/>
                  <a:gd name="connsiteX4" fmla="*/ 6623 w 10000"/>
                  <a:gd name="connsiteY4" fmla="*/ 0 h 10078"/>
                  <a:gd name="connsiteX5" fmla="*/ 7880 w 10000"/>
                  <a:gd name="connsiteY5" fmla="*/ 504 h 10078"/>
                  <a:gd name="connsiteX6" fmla="*/ 10000 w 10000"/>
                  <a:gd name="connsiteY6" fmla="*/ 4005 h 10078"/>
                  <a:gd name="connsiteX7" fmla="*/ 9293 w 10000"/>
                  <a:gd name="connsiteY7" fmla="*/ 4106 h 10078"/>
                  <a:gd name="connsiteX8" fmla="*/ 8455 w 10000"/>
                  <a:gd name="connsiteY8" fmla="*/ 4458 h 10078"/>
                  <a:gd name="connsiteX9" fmla="*/ 6623 w 10000"/>
                  <a:gd name="connsiteY9" fmla="*/ 2544 h 10078"/>
                  <a:gd name="connsiteX10" fmla="*/ 6597 w 10000"/>
                  <a:gd name="connsiteY10" fmla="*/ 10000 h 10078"/>
                  <a:gd name="connsiteX11" fmla="*/ 1806 w 10000"/>
                  <a:gd name="connsiteY11" fmla="*/ 10000 h 10078"/>
                  <a:gd name="connsiteX12" fmla="*/ 1780 w 10000"/>
                  <a:gd name="connsiteY12" fmla="*/ 3149 h 10078"/>
                  <a:gd name="connsiteX13" fmla="*/ 1545 w 10000"/>
                  <a:gd name="connsiteY13" fmla="*/ 3149 h 10078"/>
                  <a:gd name="connsiteX14" fmla="*/ 1545 w 10000"/>
                  <a:gd name="connsiteY14" fmla="*/ 10078 h 10078"/>
                  <a:gd name="connsiteX15" fmla="*/ 0 w 10000"/>
                  <a:gd name="connsiteY15" fmla="*/ 6222 h 10078"/>
                  <a:gd name="connsiteX16" fmla="*/ 0 w 10000"/>
                  <a:gd name="connsiteY16" fmla="*/ 1713 h 10078"/>
                  <a:gd name="connsiteX17" fmla="*/ 1780 w 10000"/>
                  <a:gd name="connsiteY17" fmla="*/ 0 h 10078"/>
                  <a:gd name="connsiteX0" fmla="*/ 1780 w 10000"/>
                  <a:gd name="connsiteY0" fmla="*/ 0 h 10460"/>
                  <a:gd name="connsiteX1" fmla="*/ 2775 w 10000"/>
                  <a:gd name="connsiteY1" fmla="*/ 0 h 10460"/>
                  <a:gd name="connsiteX2" fmla="*/ 4162 w 10000"/>
                  <a:gd name="connsiteY2" fmla="*/ 3023 h 10460"/>
                  <a:gd name="connsiteX3" fmla="*/ 5576 w 10000"/>
                  <a:gd name="connsiteY3" fmla="*/ 0 h 10460"/>
                  <a:gd name="connsiteX4" fmla="*/ 6623 w 10000"/>
                  <a:gd name="connsiteY4" fmla="*/ 0 h 10460"/>
                  <a:gd name="connsiteX5" fmla="*/ 7880 w 10000"/>
                  <a:gd name="connsiteY5" fmla="*/ 504 h 10460"/>
                  <a:gd name="connsiteX6" fmla="*/ 10000 w 10000"/>
                  <a:gd name="connsiteY6" fmla="*/ 4005 h 10460"/>
                  <a:gd name="connsiteX7" fmla="*/ 9293 w 10000"/>
                  <a:gd name="connsiteY7" fmla="*/ 4106 h 10460"/>
                  <a:gd name="connsiteX8" fmla="*/ 8455 w 10000"/>
                  <a:gd name="connsiteY8" fmla="*/ 4458 h 10460"/>
                  <a:gd name="connsiteX9" fmla="*/ 6623 w 10000"/>
                  <a:gd name="connsiteY9" fmla="*/ 2544 h 10460"/>
                  <a:gd name="connsiteX10" fmla="*/ 6597 w 10000"/>
                  <a:gd name="connsiteY10" fmla="*/ 10000 h 10460"/>
                  <a:gd name="connsiteX11" fmla="*/ 1806 w 10000"/>
                  <a:gd name="connsiteY11" fmla="*/ 10000 h 10460"/>
                  <a:gd name="connsiteX12" fmla="*/ 1780 w 10000"/>
                  <a:gd name="connsiteY12" fmla="*/ 3149 h 10460"/>
                  <a:gd name="connsiteX13" fmla="*/ 1545 w 10000"/>
                  <a:gd name="connsiteY13" fmla="*/ 3149 h 10460"/>
                  <a:gd name="connsiteX14" fmla="*/ 1545 w 10000"/>
                  <a:gd name="connsiteY14" fmla="*/ 10078 h 10460"/>
                  <a:gd name="connsiteX15" fmla="*/ 94 w 10000"/>
                  <a:gd name="connsiteY15" fmla="*/ 9615 h 10460"/>
                  <a:gd name="connsiteX16" fmla="*/ 0 w 10000"/>
                  <a:gd name="connsiteY16" fmla="*/ 1713 h 10460"/>
                  <a:gd name="connsiteX17" fmla="*/ 1780 w 10000"/>
                  <a:gd name="connsiteY17" fmla="*/ 0 h 10460"/>
                  <a:gd name="connsiteX0" fmla="*/ 1780 w 10000"/>
                  <a:gd name="connsiteY0" fmla="*/ 0 h 10005"/>
                  <a:gd name="connsiteX1" fmla="*/ 2775 w 10000"/>
                  <a:gd name="connsiteY1" fmla="*/ 0 h 10005"/>
                  <a:gd name="connsiteX2" fmla="*/ 4162 w 10000"/>
                  <a:gd name="connsiteY2" fmla="*/ 3023 h 10005"/>
                  <a:gd name="connsiteX3" fmla="*/ 5576 w 10000"/>
                  <a:gd name="connsiteY3" fmla="*/ 0 h 10005"/>
                  <a:gd name="connsiteX4" fmla="*/ 6623 w 10000"/>
                  <a:gd name="connsiteY4" fmla="*/ 0 h 10005"/>
                  <a:gd name="connsiteX5" fmla="*/ 7880 w 10000"/>
                  <a:gd name="connsiteY5" fmla="*/ 504 h 10005"/>
                  <a:gd name="connsiteX6" fmla="*/ 10000 w 10000"/>
                  <a:gd name="connsiteY6" fmla="*/ 4005 h 10005"/>
                  <a:gd name="connsiteX7" fmla="*/ 9293 w 10000"/>
                  <a:gd name="connsiteY7" fmla="*/ 4106 h 10005"/>
                  <a:gd name="connsiteX8" fmla="*/ 8455 w 10000"/>
                  <a:gd name="connsiteY8" fmla="*/ 4458 h 10005"/>
                  <a:gd name="connsiteX9" fmla="*/ 6623 w 10000"/>
                  <a:gd name="connsiteY9" fmla="*/ 2544 h 10005"/>
                  <a:gd name="connsiteX10" fmla="*/ 6597 w 10000"/>
                  <a:gd name="connsiteY10" fmla="*/ 10000 h 10005"/>
                  <a:gd name="connsiteX11" fmla="*/ 1806 w 10000"/>
                  <a:gd name="connsiteY11" fmla="*/ 10000 h 10005"/>
                  <a:gd name="connsiteX12" fmla="*/ 1780 w 10000"/>
                  <a:gd name="connsiteY12" fmla="*/ 3149 h 10005"/>
                  <a:gd name="connsiteX13" fmla="*/ 1545 w 10000"/>
                  <a:gd name="connsiteY13" fmla="*/ 3149 h 10005"/>
                  <a:gd name="connsiteX14" fmla="*/ 1545 w 10000"/>
                  <a:gd name="connsiteY14" fmla="*/ 9492 h 10005"/>
                  <a:gd name="connsiteX15" fmla="*/ 94 w 10000"/>
                  <a:gd name="connsiteY15" fmla="*/ 9615 h 10005"/>
                  <a:gd name="connsiteX16" fmla="*/ 0 w 10000"/>
                  <a:gd name="connsiteY16" fmla="*/ 1713 h 10005"/>
                  <a:gd name="connsiteX17" fmla="*/ 1780 w 10000"/>
                  <a:gd name="connsiteY17" fmla="*/ 0 h 10005"/>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 name="connsiteX0" fmla="*/ 1780 w 10000"/>
                  <a:gd name="connsiteY0" fmla="*/ 0 h 10000"/>
                  <a:gd name="connsiteX1" fmla="*/ 2775 w 10000"/>
                  <a:gd name="connsiteY1" fmla="*/ 0 h 10000"/>
                  <a:gd name="connsiteX2" fmla="*/ 4162 w 10000"/>
                  <a:gd name="connsiteY2" fmla="*/ 3023 h 10000"/>
                  <a:gd name="connsiteX3" fmla="*/ 5576 w 10000"/>
                  <a:gd name="connsiteY3" fmla="*/ 0 h 10000"/>
                  <a:gd name="connsiteX4" fmla="*/ 6623 w 10000"/>
                  <a:gd name="connsiteY4" fmla="*/ 0 h 10000"/>
                  <a:gd name="connsiteX5" fmla="*/ 7880 w 10000"/>
                  <a:gd name="connsiteY5" fmla="*/ 504 h 10000"/>
                  <a:gd name="connsiteX6" fmla="*/ 10000 w 10000"/>
                  <a:gd name="connsiteY6" fmla="*/ 4005 h 10000"/>
                  <a:gd name="connsiteX7" fmla="*/ 9293 w 10000"/>
                  <a:gd name="connsiteY7" fmla="*/ 4106 h 10000"/>
                  <a:gd name="connsiteX8" fmla="*/ 8455 w 10000"/>
                  <a:gd name="connsiteY8" fmla="*/ 4458 h 10000"/>
                  <a:gd name="connsiteX9" fmla="*/ 6623 w 10000"/>
                  <a:gd name="connsiteY9" fmla="*/ 2544 h 10000"/>
                  <a:gd name="connsiteX10" fmla="*/ 6597 w 10000"/>
                  <a:gd name="connsiteY10" fmla="*/ 10000 h 10000"/>
                  <a:gd name="connsiteX11" fmla="*/ 1806 w 10000"/>
                  <a:gd name="connsiteY11" fmla="*/ 10000 h 10000"/>
                  <a:gd name="connsiteX12" fmla="*/ 1780 w 10000"/>
                  <a:gd name="connsiteY12" fmla="*/ 3149 h 10000"/>
                  <a:gd name="connsiteX13" fmla="*/ 1545 w 10000"/>
                  <a:gd name="connsiteY13" fmla="*/ 3149 h 10000"/>
                  <a:gd name="connsiteX14" fmla="*/ 1545 w 10000"/>
                  <a:gd name="connsiteY14" fmla="*/ 9492 h 10000"/>
                  <a:gd name="connsiteX15" fmla="*/ 94 w 10000"/>
                  <a:gd name="connsiteY15" fmla="*/ 9615 h 10000"/>
                  <a:gd name="connsiteX16" fmla="*/ 0 w 10000"/>
                  <a:gd name="connsiteY16" fmla="*/ 1713 h 10000"/>
                  <a:gd name="connsiteX17" fmla="*/ 1780 w 10000"/>
                  <a:gd name="connsiteY17"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0" h="10000">
                    <a:moveTo>
                      <a:pt x="1780" y="0"/>
                    </a:moveTo>
                    <a:lnTo>
                      <a:pt x="2775" y="0"/>
                    </a:lnTo>
                    <a:lnTo>
                      <a:pt x="4162" y="3023"/>
                    </a:lnTo>
                    <a:cubicBezTo>
                      <a:pt x="4162" y="3023"/>
                      <a:pt x="5209" y="856"/>
                      <a:pt x="5576" y="0"/>
                    </a:cubicBezTo>
                    <a:lnTo>
                      <a:pt x="6623" y="0"/>
                    </a:lnTo>
                    <a:cubicBezTo>
                      <a:pt x="7094" y="0"/>
                      <a:pt x="7539" y="202"/>
                      <a:pt x="7880" y="504"/>
                    </a:cubicBezTo>
                    <a:cubicBezTo>
                      <a:pt x="8194" y="806"/>
                      <a:pt x="10000" y="4005"/>
                      <a:pt x="10000" y="4005"/>
                    </a:cubicBezTo>
                    <a:lnTo>
                      <a:pt x="9293" y="4106"/>
                    </a:lnTo>
                    <a:lnTo>
                      <a:pt x="8455" y="4458"/>
                    </a:lnTo>
                    <a:lnTo>
                      <a:pt x="6623" y="2544"/>
                    </a:lnTo>
                    <a:cubicBezTo>
                      <a:pt x="6614" y="5029"/>
                      <a:pt x="6606" y="7515"/>
                      <a:pt x="6597" y="10000"/>
                    </a:cubicBezTo>
                    <a:lnTo>
                      <a:pt x="1806" y="10000"/>
                    </a:lnTo>
                    <a:cubicBezTo>
                      <a:pt x="1797" y="7716"/>
                      <a:pt x="1789" y="5433"/>
                      <a:pt x="1780" y="3149"/>
                    </a:cubicBezTo>
                    <a:cubicBezTo>
                      <a:pt x="1545" y="3149"/>
                      <a:pt x="1584" y="2092"/>
                      <a:pt x="1545" y="3149"/>
                    </a:cubicBezTo>
                    <a:cubicBezTo>
                      <a:pt x="1506" y="4206"/>
                      <a:pt x="2193" y="9401"/>
                      <a:pt x="1545" y="9492"/>
                    </a:cubicBezTo>
                    <a:cubicBezTo>
                      <a:pt x="897" y="9583"/>
                      <a:pt x="94" y="9615"/>
                      <a:pt x="94" y="9615"/>
                    </a:cubicBezTo>
                    <a:cubicBezTo>
                      <a:pt x="63" y="6981"/>
                      <a:pt x="31" y="4347"/>
                      <a:pt x="0" y="1713"/>
                    </a:cubicBezTo>
                    <a:cubicBezTo>
                      <a:pt x="0" y="781"/>
                      <a:pt x="812" y="0"/>
                      <a:pt x="1780" y="0"/>
                    </a:cubicBezTo>
                    <a:close/>
                  </a:path>
                </a:pathLst>
              </a:custGeom>
              <a:solidFill>
                <a:srgbClr val="BAD80A">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98" name="Rectangle 283"/>
              <p:cNvSpPr>
                <a:spLocks noChangeArrowheads="1"/>
              </p:cNvSpPr>
              <p:nvPr/>
            </p:nvSpPr>
            <p:spPr bwMode="auto">
              <a:xfrm>
                <a:off x="10707547" y="4806599"/>
                <a:ext cx="134528" cy="25037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sp>
          <p:nvSpPr>
            <p:cNvPr id="35" name="Freeform 286"/>
            <p:cNvSpPr>
              <a:spLocks/>
            </p:cNvSpPr>
            <p:nvPr/>
          </p:nvSpPr>
          <p:spPr bwMode="auto">
            <a:xfrm>
              <a:off x="10739034" y="4917744"/>
              <a:ext cx="122238" cy="444447"/>
            </a:xfrm>
            <a:custGeom>
              <a:avLst/>
              <a:gdLst>
                <a:gd name="T0" fmla="*/ 49 w 50"/>
                <a:gd name="T1" fmla="*/ 49 h 219"/>
                <a:gd name="T2" fmla="*/ 0 w 50"/>
                <a:gd name="T3" fmla="*/ 0 h 219"/>
                <a:gd name="T4" fmla="*/ 0 w 50"/>
                <a:gd name="T5" fmla="*/ 219 h 219"/>
                <a:gd name="T6" fmla="*/ 50 w 50"/>
                <a:gd name="T7" fmla="*/ 219 h 219"/>
                <a:gd name="T8" fmla="*/ 49 w 50"/>
                <a:gd name="T9" fmla="*/ 49 h 219"/>
              </a:gdLst>
              <a:ahLst/>
              <a:cxnLst>
                <a:cxn ang="0">
                  <a:pos x="T0" y="T1"/>
                </a:cxn>
                <a:cxn ang="0">
                  <a:pos x="T2" y="T3"/>
                </a:cxn>
                <a:cxn ang="0">
                  <a:pos x="T4" y="T5"/>
                </a:cxn>
                <a:cxn ang="0">
                  <a:pos x="T6" y="T7"/>
                </a:cxn>
                <a:cxn ang="0">
                  <a:pos x="T8" y="T9"/>
                </a:cxn>
              </a:cxnLst>
              <a:rect l="0" t="0" r="r" b="b"/>
              <a:pathLst>
                <a:path w="50" h="219">
                  <a:moveTo>
                    <a:pt x="49" y="49"/>
                  </a:moveTo>
                  <a:cubicBezTo>
                    <a:pt x="49" y="22"/>
                    <a:pt x="27" y="0"/>
                    <a:pt x="0" y="0"/>
                  </a:cubicBezTo>
                  <a:cubicBezTo>
                    <a:pt x="0" y="219"/>
                    <a:pt x="0" y="219"/>
                    <a:pt x="0" y="219"/>
                  </a:cubicBezTo>
                  <a:cubicBezTo>
                    <a:pt x="50" y="219"/>
                    <a:pt x="50" y="219"/>
                    <a:pt x="50" y="219"/>
                  </a:cubicBezTo>
                  <a:lnTo>
                    <a:pt x="49" y="49"/>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36" name="Freeform 276"/>
            <p:cNvSpPr>
              <a:spLocks/>
            </p:cNvSpPr>
            <p:nvPr/>
          </p:nvSpPr>
          <p:spPr bwMode="auto">
            <a:xfrm>
              <a:off x="10718706" y="5308083"/>
              <a:ext cx="162167" cy="91454"/>
            </a:xfrm>
            <a:custGeom>
              <a:avLst/>
              <a:gdLst>
                <a:gd name="T0" fmla="*/ 128 w 128"/>
                <a:gd name="T1" fmla="*/ 0 h 66"/>
                <a:gd name="T2" fmla="*/ 0 w 128"/>
                <a:gd name="T3" fmla="*/ 0 h 66"/>
                <a:gd name="T4" fmla="*/ 0 w 128"/>
                <a:gd name="T5" fmla="*/ 66 h 66"/>
                <a:gd name="T6" fmla="*/ 66 w 128"/>
                <a:gd name="T7" fmla="*/ 66 h 66"/>
                <a:gd name="T8" fmla="*/ 91 w 128"/>
                <a:gd name="T9" fmla="*/ 38 h 66"/>
                <a:gd name="T10" fmla="*/ 91 w 128"/>
                <a:gd name="T11" fmla="*/ 66 h 66"/>
                <a:gd name="T12" fmla="*/ 128 w 128"/>
                <a:gd name="T13" fmla="*/ 66 h 66"/>
                <a:gd name="T14" fmla="*/ 128 w 128"/>
                <a:gd name="T15" fmla="*/ 0 h 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66">
                  <a:moveTo>
                    <a:pt x="128" y="0"/>
                  </a:moveTo>
                  <a:lnTo>
                    <a:pt x="0" y="0"/>
                  </a:lnTo>
                  <a:lnTo>
                    <a:pt x="0" y="66"/>
                  </a:lnTo>
                  <a:lnTo>
                    <a:pt x="66" y="66"/>
                  </a:lnTo>
                  <a:lnTo>
                    <a:pt x="91" y="38"/>
                  </a:lnTo>
                  <a:lnTo>
                    <a:pt x="91" y="66"/>
                  </a:lnTo>
                  <a:lnTo>
                    <a:pt x="128" y="66"/>
                  </a:lnTo>
                  <a:lnTo>
                    <a:pt x="128" y="0"/>
                  </a:lnTo>
                  <a:close/>
                </a:path>
              </a:pathLst>
            </a:custGeom>
            <a:solidFill>
              <a:srgbClr val="BAD80A">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7" name="Rectangle 96"/>
            <p:cNvSpPr>
              <a:spLocks noChangeArrowheads="1"/>
            </p:cNvSpPr>
            <p:nvPr/>
          </p:nvSpPr>
          <p:spPr bwMode="auto">
            <a:xfrm>
              <a:off x="9828238" y="5593212"/>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38" name="Freeform 97"/>
            <p:cNvSpPr>
              <a:spLocks/>
            </p:cNvSpPr>
            <p:nvPr/>
          </p:nvSpPr>
          <p:spPr bwMode="auto">
            <a:xfrm>
              <a:off x="9947300" y="5332862"/>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39" name="Group 38"/>
            <p:cNvGrpSpPr/>
            <p:nvPr/>
          </p:nvGrpSpPr>
          <p:grpSpPr>
            <a:xfrm>
              <a:off x="8164080" y="4538026"/>
              <a:ext cx="736600" cy="2320703"/>
              <a:chOff x="8164080" y="4538026"/>
              <a:chExt cx="736600" cy="2320703"/>
            </a:xfrm>
          </p:grpSpPr>
          <p:grpSp>
            <p:nvGrpSpPr>
              <p:cNvPr id="40" name="Group 39"/>
              <p:cNvGrpSpPr/>
              <p:nvPr/>
            </p:nvGrpSpPr>
            <p:grpSpPr>
              <a:xfrm>
                <a:off x="8164080" y="4538026"/>
                <a:ext cx="736600" cy="2278663"/>
                <a:chOff x="6086476" y="7174900"/>
                <a:chExt cx="736600" cy="2278663"/>
              </a:xfrm>
            </p:grpSpPr>
            <p:sp>
              <p:nvSpPr>
                <p:cNvPr id="43" name="Freeform 397"/>
                <p:cNvSpPr>
                  <a:spLocks/>
                </p:cNvSpPr>
                <p:nvPr/>
              </p:nvSpPr>
              <p:spPr bwMode="auto">
                <a:xfrm flipH="1">
                  <a:off x="6459819" y="8496230"/>
                  <a:ext cx="212543" cy="957333"/>
                </a:xfrm>
                <a:custGeom>
                  <a:avLst/>
                  <a:gdLst>
                    <a:gd name="T0" fmla="*/ 71 w 83"/>
                    <a:gd name="T1" fmla="*/ 298 h 298"/>
                    <a:gd name="T2" fmla="*/ 11 w 83"/>
                    <a:gd name="T3" fmla="*/ 298 h 298"/>
                    <a:gd name="T4" fmla="*/ 0 w 83"/>
                    <a:gd name="T5" fmla="*/ 0 h 298"/>
                    <a:gd name="T6" fmla="*/ 83 w 83"/>
                    <a:gd name="T7" fmla="*/ 0 h 298"/>
                    <a:gd name="T8" fmla="*/ 71 w 83"/>
                    <a:gd name="T9" fmla="*/ 298 h 298"/>
                  </a:gdLst>
                  <a:ahLst/>
                  <a:cxnLst>
                    <a:cxn ang="0">
                      <a:pos x="T0" y="T1"/>
                    </a:cxn>
                    <a:cxn ang="0">
                      <a:pos x="T2" y="T3"/>
                    </a:cxn>
                    <a:cxn ang="0">
                      <a:pos x="T4" y="T5"/>
                    </a:cxn>
                    <a:cxn ang="0">
                      <a:pos x="T6" y="T7"/>
                    </a:cxn>
                    <a:cxn ang="0">
                      <a:pos x="T8" y="T9"/>
                    </a:cxn>
                  </a:cxnLst>
                  <a:rect l="0" t="0" r="r" b="b"/>
                  <a:pathLst>
                    <a:path w="83" h="298">
                      <a:moveTo>
                        <a:pt x="71" y="298"/>
                      </a:moveTo>
                      <a:lnTo>
                        <a:pt x="11" y="298"/>
                      </a:lnTo>
                      <a:lnTo>
                        <a:pt x="0" y="0"/>
                      </a:lnTo>
                      <a:lnTo>
                        <a:pt x="83" y="0"/>
                      </a:lnTo>
                      <a:lnTo>
                        <a:pt x="71"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p:txBody>
            </p:sp>
            <p:sp>
              <p:nvSpPr>
                <p:cNvPr id="44" name="Freeform 398"/>
                <p:cNvSpPr>
                  <a:spLocks/>
                </p:cNvSpPr>
                <p:nvPr/>
              </p:nvSpPr>
              <p:spPr bwMode="auto">
                <a:xfrm flipH="1">
                  <a:off x="6234475" y="8496230"/>
                  <a:ext cx="215103" cy="957333"/>
                </a:xfrm>
                <a:custGeom>
                  <a:avLst/>
                  <a:gdLst>
                    <a:gd name="T0" fmla="*/ 73 w 84"/>
                    <a:gd name="T1" fmla="*/ 298 h 298"/>
                    <a:gd name="T2" fmla="*/ 11 w 84"/>
                    <a:gd name="T3" fmla="*/ 298 h 298"/>
                    <a:gd name="T4" fmla="*/ 0 w 84"/>
                    <a:gd name="T5" fmla="*/ 0 h 298"/>
                    <a:gd name="T6" fmla="*/ 84 w 84"/>
                    <a:gd name="T7" fmla="*/ 0 h 298"/>
                    <a:gd name="T8" fmla="*/ 73 w 84"/>
                    <a:gd name="T9" fmla="*/ 298 h 298"/>
                  </a:gdLst>
                  <a:ahLst/>
                  <a:cxnLst>
                    <a:cxn ang="0">
                      <a:pos x="T0" y="T1"/>
                    </a:cxn>
                    <a:cxn ang="0">
                      <a:pos x="T2" y="T3"/>
                    </a:cxn>
                    <a:cxn ang="0">
                      <a:pos x="T4" y="T5"/>
                    </a:cxn>
                    <a:cxn ang="0">
                      <a:pos x="T6" y="T7"/>
                    </a:cxn>
                    <a:cxn ang="0">
                      <a:pos x="T8" y="T9"/>
                    </a:cxn>
                  </a:cxnLst>
                  <a:rect l="0" t="0" r="r" b="b"/>
                  <a:pathLst>
                    <a:path w="84" h="298">
                      <a:moveTo>
                        <a:pt x="73" y="298"/>
                      </a:moveTo>
                      <a:lnTo>
                        <a:pt x="11" y="298"/>
                      </a:lnTo>
                      <a:lnTo>
                        <a:pt x="0" y="0"/>
                      </a:lnTo>
                      <a:lnTo>
                        <a:pt x="84" y="0"/>
                      </a:lnTo>
                      <a:lnTo>
                        <a:pt x="73" y="298"/>
                      </a:lnTo>
                      <a:close/>
                    </a:path>
                  </a:pathLst>
                </a:custGeom>
                <a:solidFill>
                  <a:srgbClr val="634E37"/>
                </a:solidFill>
                <a:ln>
                  <a:noFill/>
                </a:ln>
                <a:extLst/>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404040"/>
                    </a:solidFill>
                  </a:endParaRPr>
                </a:p>
                <a:p>
                  <a:pPr defTabSz="932597">
                    <a:defRPr/>
                  </a:pPr>
                  <a:endParaRPr lang="en-US" sz="1836" kern="0" dirty="0">
                    <a:solidFill>
                      <a:srgbClr val="404040"/>
                    </a:solidFill>
                  </a:endParaRPr>
                </a:p>
                <a:p>
                  <a:pPr defTabSz="932597">
                    <a:defRPr/>
                  </a:pPr>
                  <a:endParaRPr lang="en-US" sz="1836" kern="0" dirty="0">
                    <a:solidFill>
                      <a:srgbClr val="404040"/>
                    </a:solidFill>
                  </a:endParaRPr>
                </a:p>
              </p:txBody>
            </p:sp>
            <p:sp>
              <p:nvSpPr>
                <p:cNvPr id="45" name="Freeform 292"/>
                <p:cNvSpPr>
                  <a:spLocks/>
                </p:cNvSpPr>
                <p:nvPr/>
              </p:nvSpPr>
              <p:spPr bwMode="auto">
                <a:xfrm>
                  <a:off x="6086476" y="7680325"/>
                  <a:ext cx="736600" cy="819150"/>
                </a:xfrm>
                <a:custGeom>
                  <a:avLst/>
                  <a:gdLst>
                    <a:gd name="T0" fmla="*/ 294 w 373"/>
                    <a:gd name="T1" fmla="*/ 0 h 418"/>
                    <a:gd name="T2" fmla="*/ 221 w 373"/>
                    <a:gd name="T3" fmla="*/ 0 h 418"/>
                    <a:gd name="T4" fmla="*/ 187 w 373"/>
                    <a:gd name="T5" fmla="*/ 17 h 418"/>
                    <a:gd name="T6" fmla="*/ 153 w 373"/>
                    <a:gd name="T7" fmla="*/ 0 h 418"/>
                    <a:gd name="T8" fmla="*/ 79 w 373"/>
                    <a:gd name="T9" fmla="*/ 0 h 418"/>
                    <a:gd name="T10" fmla="*/ 0 w 373"/>
                    <a:gd name="T11" fmla="*/ 79 h 418"/>
                    <a:gd name="T12" fmla="*/ 0 w 373"/>
                    <a:gd name="T13" fmla="*/ 145 h 418"/>
                    <a:gd name="T14" fmla="*/ 69 w 373"/>
                    <a:gd name="T15" fmla="*/ 145 h 418"/>
                    <a:gd name="T16" fmla="*/ 69 w 373"/>
                    <a:gd name="T17" fmla="*/ 418 h 418"/>
                    <a:gd name="T18" fmla="*/ 305 w 373"/>
                    <a:gd name="T19" fmla="*/ 418 h 418"/>
                    <a:gd name="T20" fmla="*/ 305 w 373"/>
                    <a:gd name="T21" fmla="*/ 145 h 418"/>
                    <a:gd name="T22" fmla="*/ 373 w 373"/>
                    <a:gd name="T23" fmla="*/ 145 h 418"/>
                    <a:gd name="T24" fmla="*/ 373 w 373"/>
                    <a:gd name="T25" fmla="*/ 79 h 418"/>
                    <a:gd name="T26" fmla="*/ 294 w 373"/>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418">
                      <a:moveTo>
                        <a:pt x="294" y="0"/>
                      </a:moveTo>
                      <a:cubicBezTo>
                        <a:pt x="221" y="0"/>
                        <a:pt x="221" y="0"/>
                        <a:pt x="221" y="0"/>
                      </a:cubicBezTo>
                      <a:cubicBezTo>
                        <a:pt x="187" y="17"/>
                        <a:pt x="187" y="17"/>
                        <a:pt x="187" y="17"/>
                      </a:cubicBezTo>
                      <a:cubicBezTo>
                        <a:pt x="153" y="0"/>
                        <a:pt x="153" y="0"/>
                        <a:pt x="153" y="0"/>
                      </a:cubicBezTo>
                      <a:cubicBezTo>
                        <a:pt x="79" y="0"/>
                        <a:pt x="79" y="0"/>
                        <a:pt x="79" y="0"/>
                      </a:cubicBezTo>
                      <a:cubicBezTo>
                        <a:pt x="35" y="0"/>
                        <a:pt x="0" y="35"/>
                        <a:pt x="0" y="79"/>
                      </a:cubicBezTo>
                      <a:cubicBezTo>
                        <a:pt x="0" y="145"/>
                        <a:pt x="0" y="145"/>
                        <a:pt x="0" y="145"/>
                      </a:cubicBezTo>
                      <a:cubicBezTo>
                        <a:pt x="69" y="145"/>
                        <a:pt x="69" y="145"/>
                        <a:pt x="69" y="145"/>
                      </a:cubicBezTo>
                      <a:cubicBezTo>
                        <a:pt x="69" y="418"/>
                        <a:pt x="69" y="418"/>
                        <a:pt x="69" y="418"/>
                      </a:cubicBezTo>
                      <a:cubicBezTo>
                        <a:pt x="305" y="418"/>
                        <a:pt x="305" y="418"/>
                        <a:pt x="305" y="418"/>
                      </a:cubicBezTo>
                      <a:cubicBezTo>
                        <a:pt x="305" y="145"/>
                        <a:pt x="305" y="145"/>
                        <a:pt x="305" y="145"/>
                      </a:cubicBezTo>
                      <a:cubicBezTo>
                        <a:pt x="373" y="145"/>
                        <a:pt x="373" y="145"/>
                        <a:pt x="373" y="145"/>
                      </a:cubicBezTo>
                      <a:cubicBezTo>
                        <a:pt x="373" y="79"/>
                        <a:pt x="373" y="79"/>
                        <a:pt x="373" y="79"/>
                      </a:cubicBezTo>
                      <a:cubicBezTo>
                        <a:pt x="373" y="35"/>
                        <a:pt x="338" y="0"/>
                        <a:pt x="294" y="0"/>
                      </a:cubicBezTo>
                      <a:close/>
                    </a:path>
                  </a:pathLst>
                </a:custGeom>
                <a:solidFill>
                  <a:srgbClr val="58215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6" name="Freeform 296"/>
                <p:cNvSpPr>
                  <a:spLocks/>
                </p:cNvSpPr>
                <p:nvPr/>
              </p:nvSpPr>
              <p:spPr bwMode="auto">
                <a:xfrm>
                  <a:off x="6477001" y="8088313"/>
                  <a:ext cx="192088" cy="93662"/>
                </a:xfrm>
                <a:custGeom>
                  <a:avLst/>
                  <a:gdLst>
                    <a:gd name="T0" fmla="*/ 97 w 97"/>
                    <a:gd name="T1" fmla="*/ 48 h 48"/>
                    <a:gd name="T2" fmla="*/ 0 w 97"/>
                    <a:gd name="T3" fmla="*/ 48 h 48"/>
                    <a:gd name="T4" fmla="*/ 48 w 97"/>
                    <a:gd name="T5" fmla="*/ 0 h 48"/>
                    <a:gd name="T6" fmla="*/ 97 w 97"/>
                    <a:gd name="T7" fmla="*/ 48 h 48"/>
                  </a:gdLst>
                  <a:ahLst/>
                  <a:cxnLst>
                    <a:cxn ang="0">
                      <a:pos x="T0" y="T1"/>
                    </a:cxn>
                    <a:cxn ang="0">
                      <a:pos x="T2" y="T3"/>
                    </a:cxn>
                    <a:cxn ang="0">
                      <a:pos x="T4" y="T5"/>
                    </a:cxn>
                    <a:cxn ang="0">
                      <a:pos x="T6" y="T7"/>
                    </a:cxn>
                  </a:cxnLst>
                  <a:rect l="0" t="0" r="r" b="b"/>
                  <a:pathLst>
                    <a:path w="97" h="48">
                      <a:moveTo>
                        <a:pt x="97" y="48"/>
                      </a:moveTo>
                      <a:cubicBezTo>
                        <a:pt x="0" y="48"/>
                        <a:pt x="0" y="48"/>
                        <a:pt x="0" y="48"/>
                      </a:cubicBezTo>
                      <a:cubicBezTo>
                        <a:pt x="0" y="21"/>
                        <a:pt x="22" y="0"/>
                        <a:pt x="48" y="0"/>
                      </a:cubicBezTo>
                      <a:cubicBezTo>
                        <a:pt x="75" y="0"/>
                        <a:pt x="97" y="21"/>
                        <a:pt x="97" y="4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7" name="Freeform 297"/>
                <p:cNvSpPr>
                  <a:spLocks/>
                </p:cNvSpPr>
                <p:nvPr/>
              </p:nvSpPr>
              <p:spPr bwMode="auto">
                <a:xfrm>
                  <a:off x="6326188" y="7964488"/>
                  <a:ext cx="476250" cy="334962"/>
                </a:xfrm>
                <a:custGeom>
                  <a:avLst/>
                  <a:gdLst>
                    <a:gd name="T0" fmla="*/ 192 w 242"/>
                    <a:gd name="T1" fmla="*/ 171 h 171"/>
                    <a:gd name="T2" fmla="*/ 0 w 242"/>
                    <a:gd name="T3" fmla="*/ 109 h 171"/>
                    <a:gd name="T4" fmla="*/ 11 w 242"/>
                    <a:gd name="T5" fmla="*/ 77 h 171"/>
                    <a:gd name="T6" fmla="*/ 184 w 242"/>
                    <a:gd name="T7" fmla="*/ 95 h 171"/>
                    <a:gd name="T8" fmla="*/ 184 w 242"/>
                    <a:gd name="T9" fmla="*/ 0 h 171"/>
                    <a:gd name="T10" fmla="*/ 242 w 242"/>
                    <a:gd name="T11" fmla="*/ 0 h 171"/>
                    <a:gd name="T12" fmla="*/ 242 w 242"/>
                    <a:gd name="T13" fmla="*/ 122 h 171"/>
                    <a:gd name="T14" fmla="*/ 192 w 242"/>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171">
                      <a:moveTo>
                        <a:pt x="192" y="171"/>
                      </a:moveTo>
                      <a:cubicBezTo>
                        <a:pt x="0" y="109"/>
                        <a:pt x="0" y="109"/>
                        <a:pt x="0" y="109"/>
                      </a:cubicBezTo>
                      <a:cubicBezTo>
                        <a:pt x="11" y="77"/>
                        <a:pt x="11" y="77"/>
                        <a:pt x="11" y="77"/>
                      </a:cubicBezTo>
                      <a:cubicBezTo>
                        <a:pt x="184" y="95"/>
                        <a:pt x="184" y="95"/>
                        <a:pt x="184" y="95"/>
                      </a:cubicBezTo>
                      <a:cubicBezTo>
                        <a:pt x="184" y="0"/>
                        <a:pt x="184" y="0"/>
                        <a:pt x="184" y="0"/>
                      </a:cubicBezTo>
                      <a:cubicBezTo>
                        <a:pt x="242" y="0"/>
                        <a:pt x="242" y="0"/>
                        <a:pt x="242" y="0"/>
                      </a:cubicBezTo>
                      <a:cubicBezTo>
                        <a:pt x="242" y="122"/>
                        <a:pt x="242" y="122"/>
                        <a:pt x="242" y="122"/>
                      </a:cubicBezTo>
                      <a:cubicBezTo>
                        <a:pt x="242" y="149"/>
                        <a:pt x="219" y="171"/>
                        <a:pt x="192"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8" name="Freeform 298"/>
                <p:cNvSpPr>
                  <a:spLocks/>
                </p:cNvSpPr>
                <p:nvPr/>
              </p:nvSpPr>
              <p:spPr bwMode="auto">
                <a:xfrm>
                  <a:off x="6108701" y="7964488"/>
                  <a:ext cx="579438" cy="334962"/>
                </a:xfrm>
                <a:custGeom>
                  <a:avLst/>
                  <a:gdLst>
                    <a:gd name="T0" fmla="*/ 50 w 294"/>
                    <a:gd name="T1" fmla="*/ 171 h 171"/>
                    <a:gd name="T2" fmla="*/ 294 w 294"/>
                    <a:gd name="T3" fmla="*/ 108 h 171"/>
                    <a:gd name="T4" fmla="*/ 181 w 294"/>
                    <a:gd name="T5" fmla="*/ 88 h 171"/>
                    <a:gd name="T6" fmla="*/ 58 w 294"/>
                    <a:gd name="T7" fmla="*/ 95 h 171"/>
                    <a:gd name="T8" fmla="*/ 58 w 294"/>
                    <a:gd name="T9" fmla="*/ 0 h 171"/>
                    <a:gd name="T10" fmla="*/ 0 w 294"/>
                    <a:gd name="T11" fmla="*/ 0 h 171"/>
                    <a:gd name="T12" fmla="*/ 0 w 294"/>
                    <a:gd name="T13" fmla="*/ 122 h 171"/>
                    <a:gd name="T14" fmla="*/ 50 w 294"/>
                    <a:gd name="T15" fmla="*/ 171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 h="171">
                      <a:moveTo>
                        <a:pt x="50" y="171"/>
                      </a:moveTo>
                      <a:cubicBezTo>
                        <a:pt x="294" y="108"/>
                        <a:pt x="294" y="108"/>
                        <a:pt x="294" y="108"/>
                      </a:cubicBezTo>
                      <a:cubicBezTo>
                        <a:pt x="181" y="88"/>
                        <a:pt x="181" y="88"/>
                        <a:pt x="181" y="88"/>
                      </a:cubicBezTo>
                      <a:cubicBezTo>
                        <a:pt x="58" y="95"/>
                        <a:pt x="58" y="95"/>
                        <a:pt x="58" y="95"/>
                      </a:cubicBezTo>
                      <a:cubicBezTo>
                        <a:pt x="58" y="0"/>
                        <a:pt x="58" y="0"/>
                        <a:pt x="58" y="0"/>
                      </a:cubicBezTo>
                      <a:cubicBezTo>
                        <a:pt x="0" y="0"/>
                        <a:pt x="0" y="0"/>
                        <a:pt x="0" y="0"/>
                      </a:cubicBezTo>
                      <a:cubicBezTo>
                        <a:pt x="0" y="122"/>
                        <a:pt x="0" y="122"/>
                        <a:pt x="0" y="122"/>
                      </a:cubicBezTo>
                      <a:cubicBezTo>
                        <a:pt x="0" y="149"/>
                        <a:pt x="22" y="171"/>
                        <a:pt x="50" y="17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9" name="Freeform 299"/>
                <p:cNvSpPr>
                  <a:spLocks/>
                </p:cNvSpPr>
                <p:nvPr/>
              </p:nvSpPr>
              <p:spPr bwMode="auto">
                <a:xfrm>
                  <a:off x="6265863" y="7615238"/>
                  <a:ext cx="381000" cy="360362"/>
                </a:xfrm>
                <a:custGeom>
                  <a:avLst/>
                  <a:gdLst>
                    <a:gd name="T0" fmla="*/ 197 w 240"/>
                    <a:gd name="T1" fmla="*/ 80 h 227"/>
                    <a:gd name="T2" fmla="*/ 240 w 240"/>
                    <a:gd name="T3" fmla="*/ 80 h 227"/>
                    <a:gd name="T4" fmla="*/ 182 w 240"/>
                    <a:gd name="T5" fmla="*/ 0 h 227"/>
                    <a:gd name="T6" fmla="*/ 57 w 240"/>
                    <a:gd name="T7" fmla="*/ 0 h 227"/>
                    <a:gd name="T8" fmla="*/ 0 w 240"/>
                    <a:gd name="T9" fmla="*/ 80 h 227"/>
                    <a:gd name="T10" fmla="*/ 40 w 240"/>
                    <a:gd name="T11" fmla="*/ 80 h 227"/>
                    <a:gd name="T12" fmla="*/ 120 w 240"/>
                    <a:gd name="T13" fmla="*/ 227 h 227"/>
                    <a:gd name="T14" fmla="*/ 197 w 240"/>
                    <a:gd name="T15" fmla="*/ 8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227">
                      <a:moveTo>
                        <a:pt x="197" y="80"/>
                      </a:moveTo>
                      <a:lnTo>
                        <a:pt x="240" y="80"/>
                      </a:lnTo>
                      <a:lnTo>
                        <a:pt x="182" y="0"/>
                      </a:lnTo>
                      <a:lnTo>
                        <a:pt x="57" y="0"/>
                      </a:lnTo>
                      <a:lnTo>
                        <a:pt x="0" y="80"/>
                      </a:lnTo>
                      <a:lnTo>
                        <a:pt x="40" y="80"/>
                      </a:lnTo>
                      <a:lnTo>
                        <a:pt x="120" y="227"/>
                      </a:lnTo>
                      <a:lnTo>
                        <a:pt x="197" y="80"/>
                      </a:lnTo>
                      <a:close/>
                    </a:path>
                  </a:pathLst>
                </a:cu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0" name="Freeform 301"/>
                <p:cNvSpPr>
                  <a:spLocks/>
                </p:cNvSpPr>
                <p:nvPr/>
              </p:nvSpPr>
              <p:spPr bwMode="auto">
                <a:xfrm>
                  <a:off x="6356351" y="7545388"/>
                  <a:ext cx="198438" cy="203200"/>
                </a:xfrm>
                <a:custGeom>
                  <a:avLst/>
                  <a:gdLst>
                    <a:gd name="T0" fmla="*/ 100 w 100"/>
                    <a:gd name="T1" fmla="*/ 17 h 104"/>
                    <a:gd name="T2" fmla="*/ 85 w 100"/>
                    <a:gd name="T3" fmla="*/ 0 h 104"/>
                    <a:gd name="T4" fmla="*/ 15 w 100"/>
                    <a:gd name="T5" fmla="*/ 0 h 104"/>
                    <a:gd name="T6" fmla="*/ 0 w 100"/>
                    <a:gd name="T7" fmla="*/ 17 h 104"/>
                    <a:gd name="T8" fmla="*/ 0 w 100"/>
                    <a:gd name="T9" fmla="*/ 75 h 104"/>
                    <a:gd name="T10" fmla="*/ 50 w 100"/>
                    <a:gd name="T11" fmla="*/ 104 h 104"/>
                    <a:gd name="T12" fmla="*/ 100 w 100"/>
                    <a:gd name="T13" fmla="*/ 75 h 104"/>
                    <a:gd name="T14" fmla="*/ 100 w 100"/>
                    <a:gd name="T15" fmla="*/ 17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04">
                      <a:moveTo>
                        <a:pt x="100" y="17"/>
                      </a:moveTo>
                      <a:cubicBezTo>
                        <a:pt x="96" y="10"/>
                        <a:pt x="91" y="4"/>
                        <a:pt x="85" y="0"/>
                      </a:cubicBezTo>
                      <a:cubicBezTo>
                        <a:pt x="15" y="0"/>
                        <a:pt x="15" y="0"/>
                        <a:pt x="15" y="0"/>
                      </a:cubicBezTo>
                      <a:cubicBezTo>
                        <a:pt x="9" y="4"/>
                        <a:pt x="4" y="10"/>
                        <a:pt x="0" y="17"/>
                      </a:cubicBezTo>
                      <a:cubicBezTo>
                        <a:pt x="0" y="75"/>
                        <a:pt x="0" y="75"/>
                        <a:pt x="0" y="75"/>
                      </a:cubicBezTo>
                      <a:cubicBezTo>
                        <a:pt x="10" y="92"/>
                        <a:pt x="29" y="104"/>
                        <a:pt x="50" y="104"/>
                      </a:cubicBezTo>
                      <a:cubicBezTo>
                        <a:pt x="71" y="104"/>
                        <a:pt x="90" y="92"/>
                        <a:pt x="100" y="75"/>
                      </a:cubicBezTo>
                      <a:lnTo>
                        <a:pt x="100" y="17"/>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1" name="Freeform 302"/>
                <p:cNvSpPr>
                  <a:spLocks/>
                </p:cNvSpPr>
                <p:nvPr/>
              </p:nvSpPr>
              <p:spPr bwMode="auto">
                <a:xfrm>
                  <a:off x="6356351" y="7499350"/>
                  <a:ext cx="198438" cy="166687"/>
                </a:xfrm>
                <a:custGeom>
                  <a:avLst/>
                  <a:gdLst>
                    <a:gd name="T0" fmla="*/ 100 w 100"/>
                    <a:gd name="T1" fmla="*/ 79 h 85"/>
                    <a:gd name="T2" fmla="*/ 50 w 100"/>
                    <a:gd name="T3" fmla="*/ 85 h 85"/>
                    <a:gd name="T4" fmla="*/ 0 w 100"/>
                    <a:gd name="T5" fmla="*/ 78 h 85"/>
                    <a:gd name="T6" fmla="*/ 0 w 100"/>
                    <a:gd name="T7" fmla="*/ 0 h 85"/>
                    <a:gd name="T8" fmla="*/ 100 w 100"/>
                    <a:gd name="T9" fmla="*/ 0 h 85"/>
                    <a:gd name="T10" fmla="*/ 100 w 100"/>
                    <a:gd name="T11" fmla="*/ 79 h 85"/>
                  </a:gdLst>
                  <a:ahLst/>
                  <a:cxnLst>
                    <a:cxn ang="0">
                      <a:pos x="T0" y="T1"/>
                    </a:cxn>
                    <a:cxn ang="0">
                      <a:pos x="T2" y="T3"/>
                    </a:cxn>
                    <a:cxn ang="0">
                      <a:pos x="T4" y="T5"/>
                    </a:cxn>
                    <a:cxn ang="0">
                      <a:pos x="T6" y="T7"/>
                    </a:cxn>
                    <a:cxn ang="0">
                      <a:pos x="T8" y="T9"/>
                    </a:cxn>
                    <a:cxn ang="0">
                      <a:pos x="T10" y="T11"/>
                    </a:cxn>
                  </a:cxnLst>
                  <a:rect l="0" t="0" r="r" b="b"/>
                  <a:pathLst>
                    <a:path w="100" h="85">
                      <a:moveTo>
                        <a:pt x="100" y="79"/>
                      </a:moveTo>
                      <a:cubicBezTo>
                        <a:pt x="84" y="83"/>
                        <a:pt x="67" y="85"/>
                        <a:pt x="50" y="85"/>
                      </a:cubicBezTo>
                      <a:cubicBezTo>
                        <a:pt x="33" y="85"/>
                        <a:pt x="16" y="83"/>
                        <a:pt x="0" y="78"/>
                      </a:cubicBezTo>
                      <a:cubicBezTo>
                        <a:pt x="0" y="0"/>
                        <a:pt x="0" y="0"/>
                        <a:pt x="0" y="0"/>
                      </a:cubicBezTo>
                      <a:cubicBezTo>
                        <a:pt x="100" y="0"/>
                        <a:pt x="100" y="0"/>
                        <a:pt x="100" y="0"/>
                      </a:cubicBezTo>
                      <a:lnTo>
                        <a:pt x="100" y="7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2" name="Rectangle 304"/>
                <p:cNvSpPr>
                  <a:spLocks noChangeArrowheads="1"/>
                </p:cNvSpPr>
                <p:nvPr/>
              </p:nvSpPr>
              <p:spPr bwMode="auto">
                <a:xfrm>
                  <a:off x="6108701" y="7964488"/>
                  <a:ext cx="114300" cy="33337"/>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3" name="Freeform 310"/>
                <p:cNvSpPr>
                  <a:spLocks/>
                </p:cNvSpPr>
                <p:nvPr/>
              </p:nvSpPr>
              <p:spPr bwMode="auto">
                <a:xfrm>
                  <a:off x="6249988" y="8115300"/>
                  <a:ext cx="192088" cy="96837"/>
                </a:xfrm>
                <a:custGeom>
                  <a:avLst/>
                  <a:gdLst>
                    <a:gd name="T0" fmla="*/ 97 w 97"/>
                    <a:gd name="T1" fmla="*/ 49 h 49"/>
                    <a:gd name="T2" fmla="*/ 0 w 97"/>
                    <a:gd name="T3" fmla="*/ 49 h 49"/>
                    <a:gd name="T4" fmla="*/ 49 w 97"/>
                    <a:gd name="T5" fmla="*/ 0 h 49"/>
                    <a:gd name="T6" fmla="*/ 97 w 97"/>
                    <a:gd name="T7" fmla="*/ 49 h 49"/>
                  </a:gdLst>
                  <a:ahLst/>
                  <a:cxnLst>
                    <a:cxn ang="0">
                      <a:pos x="T0" y="T1"/>
                    </a:cxn>
                    <a:cxn ang="0">
                      <a:pos x="T2" y="T3"/>
                    </a:cxn>
                    <a:cxn ang="0">
                      <a:pos x="T4" y="T5"/>
                    </a:cxn>
                    <a:cxn ang="0">
                      <a:pos x="T6" y="T7"/>
                    </a:cxn>
                  </a:cxnLst>
                  <a:rect l="0" t="0" r="r" b="b"/>
                  <a:pathLst>
                    <a:path w="97" h="49">
                      <a:moveTo>
                        <a:pt x="97" y="49"/>
                      </a:moveTo>
                      <a:cubicBezTo>
                        <a:pt x="0" y="49"/>
                        <a:pt x="0" y="49"/>
                        <a:pt x="0" y="49"/>
                      </a:cubicBezTo>
                      <a:cubicBezTo>
                        <a:pt x="0" y="22"/>
                        <a:pt x="22" y="0"/>
                        <a:pt x="49" y="0"/>
                      </a:cubicBezTo>
                      <a:cubicBezTo>
                        <a:pt x="75" y="0"/>
                        <a:pt x="97" y="22"/>
                        <a:pt x="97" y="49"/>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4" name="Freeform 311"/>
                <p:cNvSpPr>
                  <a:spLocks/>
                </p:cNvSpPr>
                <p:nvPr/>
              </p:nvSpPr>
              <p:spPr bwMode="auto">
                <a:xfrm>
                  <a:off x="6275388" y="8147050"/>
                  <a:ext cx="219075" cy="111125"/>
                </a:xfrm>
                <a:custGeom>
                  <a:avLst/>
                  <a:gdLst>
                    <a:gd name="T0" fmla="*/ 59 w 138"/>
                    <a:gd name="T1" fmla="*/ 70 h 70"/>
                    <a:gd name="T2" fmla="*/ 0 w 138"/>
                    <a:gd name="T3" fmla="*/ 0 h 70"/>
                    <a:gd name="T4" fmla="*/ 138 w 138"/>
                    <a:gd name="T5" fmla="*/ 54 h 70"/>
                    <a:gd name="T6" fmla="*/ 59 w 138"/>
                    <a:gd name="T7" fmla="*/ 70 h 70"/>
                  </a:gdLst>
                  <a:ahLst/>
                  <a:cxnLst>
                    <a:cxn ang="0">
                      <a:pos x="T0" y="T1"/>
                    </a:cxn>
                    <a:cxn ang="0">
                      <a:pos x="T2" y="T3"/>
                    </a:cxn>
                    <a:cxn ang="0">
                      <a:pos x="T4" y="T5"/>
                    </a:cxn>
                    <a:cxn ang="0">
                      <a:pos x="T6" y="T7"/>
                    </a:cxn>
                  </a:cxnLst>
                  <a:rect l="0" t="0" r="r" b="b"/>
                  <a:pathLst>
                    <a:path w="138" h="70">
                      <a:moveTo>
                        <a:pt x="59" y="70"/>
                      </a:moveTo>
                      <a:lnTo>
                        <a:pt x="0" y="0"/>
                      </a:lnTo>
                      <a:lnTo>
                        <a:pt x="138" y="54"/>
                      </a:lnTo>
                      <a:lnTo>
                        <a:pt x="59" y="7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5" name="Rectangle 315"/>
                <p:cNvSpPr>
                  <a:spLocks noChangeArrowheads="1"/>
                </p:cNvSpPr>
                <p:nvPr/>
              </p:nvSpPr>
              <p:spPr bwMode="auto">
                <a:xfrm>
                  <a:off x="6086476" y="7929563"/>
                  <a:ext cx="163513" cy="1285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6" name="Rectangle 316"/>
                <p:cNvSpPr>
                  <a:spLocks noChangeArrowheads="1"/>
                </p:cNvSpPr>
                <p:nvPr/>
              </p:nvSpPr>
              <p:spPr bwMode="auto">
                <a:xfrm>
                  <a:off x="6669088" y="7942263"/>
                  <a:ext cx="153988" cy="115887"/>
                </a:xfrm>
                <a:prstGeom prst="rect">
                  <a:avLst/>
                </a:prstGeom>
                <a:solidFill>
                  <a:srgbClr val="481B49"/>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nvGrpSpPr>
                <p:cNvPr id="57" name="Group 56"/>
                <p:cNvGrpSpPr/>
                <p:nvPr/>
              </p:nvGrpSpPr>
              <p:grpSpPr>
                <a:xfrm>
                  <a:off x="6275388" y="7174900"/>
                  <a:ext cx="353529" cy="441132"/>
                  <a:chOff x="6770468" y="7164742"/>
                  <a:chExt cx="289365" cy="361068"/>
                </a:xfrm>
              </p:grpSpPr>
              <p:sp>
                <p:nvSpPr>
                  <p:cNvPr id="58" name="Freeform 392"/>
                  <p:cNvSpPr>
                    <a:spLocks/>
                  </p:cNvSpPr>
                  <p:nvPr/>
                </p:nvSpPr>
                <p:spPr bwMode="auto">
                  <a:xfrm flipH="1">
                    <a:off x="6770470" y="7164742"/>
                    <a:ext cx="286805" cy="240711"/>
                  </a:xfrm>
                  <a:custGeom>
                    <a:avLst/>
                    <a:gdLst>
                      <a:gd name="T0" fmla="*/ 8 w 80"/>
                      <a:gd name="T1" fmla="*/ 60 h 67"/>
                      <a:gd name="T2" fmla="*/ 8 w 80"/>
                      <a:gd name="T3" fmla="*/ 57 h 67"/>
                      <a:gd name="T4" fmla="*/ 8 w 80"/>
                      <a:gd name="T5" fmla="*/ 57 h 67"/>
                      <a:gd name="T6" fmla="*/ 8 w 80"/>
                      <a:gd name="T7" fmla="*/ 55 h 67"/>
                      <a:gd name="T8" fmla="*/ 8 w 80"/>
                      <a:gd name="T9" fmla="*/ 54 h 67"/>
                      <a:gd name="T10" fmla="*/ 8 w 80"/>
                      <a:gd name="T11" fmla="*/ 52 h 67"/>
                      <a:gd name="T12" fmla="*/ 8 w 80"/>
                      <a:gd name="T13" fmla="*/ 52 h 67"/>
                      <a:gd name="T14" fmla="*/ 9 w 80"/>
                      <a:gd name="T15" fmla="*/ 50 h 67"/>
                      <a:gd name="T16" fmla="*/ 9 w 80"/>
                      <a:gd name="T17" fmla="*/ 50 h 67"/>
                      <a:gd name="T18" fmla="*/ 10 w 80"/>
                      <a:gd name="T19" fmla="*/ 48 h 67"/>
                      <a:gd name="T20" fmla="*/ 10 w 80"/>
                      <a:gd name="T21" fmla="*/ 48 h 67"/>
                      <a:gd name="T22" fmla="*/ 12 w 80"/>
                      <a:gd name="T23" fmla="*/ 43 h 67"/>
                      <a:gd name="T24" fmla="*/ 33 w 80"/>
                      <a:gd name="T25" fmla="*/ 47 h 67"/>
                      <a:gd name="T26" fmla="*/ 52 w 80"/>
                      <a:gd name="T27" fmla="*/ 43 h 67"/>
                      <a:gd name="T28" fmla="*/ 63 w 80"/>
                      <a:gd name="T29" fmla="*/ 47 h 67"/>
                      <a:gd name="T30" fmla="*/ 68 w 80"/>
                      <a:gd name="T31" fmla="*/ 46 h 67"/>
                      <a:gd name="T32" fmla="*/ 68 w 80"/>
                      <a:gd name="T33" fmla="*/ 46 h 67"/>
                      <a:gd name="T34" fmla="*/ 68 w 80"/>
                      <a:gd name="T35" fmla="*/ 46 h 67"/>
                      <a:gd name="T36" fmla="*/ 69 w 80"/>
                      <a:gd name="T37" fmla="*/ 47 h 67"/>
                      <a:gd name="T38" fmla="*/ 69 w 80"/>
                      <a:gd name="T39" fmla="*/ 48 h 67"/>
                      <a:gd name="T40" fmla="*/ 70 w 80"/>
                      <a:gd name="T41" fmla="*/ 49 h 67"/>
                      <a:gd name="T42" fmla="*/ 70 w 80"/>
                      <a:gd name="T43" fmla="*/ 49 h 67"/>
                      <a:gd name="T44" fmla="*/ 70 w 80"/>
                      <a:gd name="T45" fmla="*/ 52 h 67"/>
                      <a:gd name="T46" fmla="*/ 71 w 80"/>
                      <a:gd name="T47" fmla="*/ 52 h 67"/>
                      <a:gd name="T48" fmla="*/ 71 w 80"/>
                      <a:gd name="T49" fmla="*/ 53 h 67"/>
                      <a:gd name="T50" fmla="*/ 71 w 80"/>
                      <a:gd name="T51" fmla="*/ 54 h 67"/>
                      <a:gd name="T52" fmla="*/ 71 w 80"/>
                      <a:gd name="T53" fmla="*/ 55 h 67"/>
                      <a:gd name="T54" fmla="*/ 71 w 80"/>
                      <a:gd name="T55" fmla="*/ 57 h 67"/>
                      <a:gd name="T56" fmla="*/ 71 w 80"/>
                      <a:gd name="T57" fmla="*/ 57 h 67"/>
                      <a:gd name="T58" fmla="*/ 71 w 80"/>
                      <a:gd name="T59" fmla="*/ 60 h 67"/>
                      <a:gd name="T60" fmla="*/ 71 w 80"/>
                      <a:gd name="T61" fmla="*/ 67 h 67"/>
                      <a:gd name="T62" fmla="*/ 73 w 80"/>
                      <a:gd name="T63" fmla="*/ 67 h 67"/>
                      <a:gd name="T64" fmla="*/ 80 w 80"/>
                      <a:gd name="T65" fmla="*/ 43 h 67"/>
                      <a:gd name="T66" fmla="*/ 58 w 80"/>
                      <a:gd name="T67" fmla="*/ 10 h 67"/>
                      <a:gd name="T68" fmla="*/ 58 w 80"/>
                      <a:gd name="T69" fmla="*/ 10 h 67"/>
                      <a:gd name="T70" fmla="*/ 34 w 80"/>
                      <a:gd name="T71" fmla="*/ 0 h 67"/>
                      <a:gd name="T72" fmla="*/ 0 w 80"/>
                      <a:gd name="T73" fmla="*/ 41 h 67"/>
                      <a:gd name="T74" fmla="*/ 7 w 80"/>
                      <a:gd name="T75" fmla="*/ 67 h 67"/>
                      <a:gd name="T76" fmla="*/ 8 w 80"/>
                      <a:gd name="T77" fmla="*/ 67 h 67"/>
                      <a:gd name="T78" fmla="*/ 8 w 80"/>
                      <a:gd name="T79"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 h="67">
                        <a:moveTo>
                          <a:pt x="8" y="60"/>
                        </a:moveTo>
                        <a:cubicBezTo>
                          <a:pt x="8" y="59"/>
                          <a:pt x="8" y="58"/>
                          <a:pt x="8" y="57"/>
                        </a:cubicBezTo>
                        <a:cubicBezTo>
                          <a:pt x="8" y="57"/>
                          <a:pt x="8" y="57"/>
                          <a:pt x="8" y="57"/>
                        </a:cubicBezTo>
                        <a:cubicBezTo>
                          <a:pt x="8" y="56"/>
                          <a:pt x="8" y="55"/>
                          <a:pt x="8" y="55"/>
                        </a:cubicBezTo>
                        <a:cubicBezTo>
                          <a:pt x="8" y="55"/>
                          <a:pt x="8" y="54"/>
                          <a:pt x="8" y="54"/>
                        </a:cubicBezTo>
                        <a:cubicBezTo>
                          <a:pt x="8" y="54"/>
                          <a:pt x="8" y="53"/>
                          <a:pt x="8" y="52"/>
                        </a:cubicBezTo>
                        <a:cubicBezTo>
                          <a:pt x="8" y="52"/>
                          <a:pt x="8" y="52"/>
                          <a:pt x="8" y="52"/>
                        </a:cubicBezTo>
                        <a:cubicBezTo>
                          <a:pt x="8" y="51"/>
                          <a:pt x="9" y="51"/>
                          <a:pt x="9" y="50"/>
                        </a:cubicBezTo>
                        <a:cubicBezTo>
                          <a:pt x="9" y="50"/>
                          <a:pt x="9" y="50"/>
                          <a:pt x="9" y="50"/>
                        </a:cubicBezTo>
                        <a:cubicBezTo>
                          <a:pt x="9" y="49"/>
                          <a:pt x="9" y="49"/>
                          <a:pt x="10" y="48"/>
                        </a:cubicBezTo>
                        <a:cubicBezTo>
                          <a:pt x="10" y="48"/>
                          <a:pt x="10" y="48"/>
                          <a:pt x="10" y="48"/>
                        </a:cubicBezTo>
                        <a:cubicBezTo>
                          <a:pt x="10" y="46"/>
                          <a:pt x="11" y="44"/>
                          <a:pt x="12" y="43"/>
                        </a:cubicBezTo>
                        <a:cubicBezTo>
                          <a:pt x="17" y="45"/>
                          <a:pt x="24" y="47"/>
                          <a:pt x="33" y="47"/>
                        </a:cubicBezTo>
                        <a:cubicBezTo>
                          <a:pt x="40" y="47"/>
                          <a:pt x="47" y="45"/>
                          <a:pt x="52" y="43"/>
                        </a:cubicBezTo>
                        <a:cubicBezTo>
                          <a:pt x="54" y="45"/>
                          <a:pt x="58" y="47"/>
                          <a:pt x="63" y="47"/>
                        </a:cubicBezTo>
                        <a:cubicBezTo>
                          <a:pt x="65" y="47"/>
                          <a:pt x="67" y="47"/>
                          <a:pt x="68" y="46"/>
                        </a:cubicBezTo>
                        <a:cubicBezTo>
                          <a:pt x="68" y="46"/>
                          <a:pt x="68" y="46"/>
                          <a:pt x="68" y="46"/>
                        </a:cubicBezTo>
                        <a:cubicBezTo>
                          <a:pt x="68" y="46"/>
                          <a:pt x="68" y="46"/>
                          <a:pt x="68" y="46"/>
                        </a:cubicBezTo>
                        <a:cubicBezTo>
                          <a:pt x="69" y="46"/>
                          <a:pt x="69" y="47"/>
                          <a:pt x="69" y="47"/>
                        </a:cubicBezTo>
                        <a:cubicBezTo>
                          <a:pt x="69" y="47"/>
                          <a:pt x="69" y="47"/>
                          <a:pt x="69" y="48"/>
                        </a:cubicBezTo>
                        <a:cubicBezTo>
                          <a:pt x="69" y="48"/>
                          <a:pt x="69" y="48"/>
                          <a:pt x="70" y="49"/>
                        </a:cubicBezTo>
                        <a:cubicBezTo>
                          <a:pt x="70" y="49"/>
                          <a:pt x="70" y="49"/>
                          <a:pt x="70" y="49"/>
                        </a:cubicBezTo>
                        <a:cubicBezTo>
                          <a:pt x="70" y="50"/>
                          <a:pt x="70" y="51"/>
                          <a:pt x="70" y="52"/>
                        </a:cubicBezTo>
                        <a:cubicBezTo>
                          <a:pt x="70" y="52"/>
                          <a:pt x="70" y="52"/>
                          <a:pt x="71" y="52"/>
                        </a:cubicBezTo>
                        <a:cubicBezTo>
                          <a:pt x="71" y="53"/>
                          <a:pt x="71" y="53"/>
                          <a:pt x="71" y="53"/>
                        </a:cubicBezTo>
                        <a:cubicBezTo>
                          <a:pt x="71" y="54"/>
                          <a:pt x="71" y="54"/>
                          <a:pt x="71" y="54"/>
                        </a:cubicBezTo>
                        <a:cubicBezTo>
                          <a:pt x="71" y="55"/>
                          <a:pt x="71" y="55"/>
                          <a:pt x="71" y="55"/>
                        </a:cubicBezTo>
                        <a:cubicBezTo>
                          <a:pt x="71" y="56"/>
                          <a:pt x="71" y="56"/>
                          <a:pt x="71" y="57"/>
                        </a:cubicBezTo>
                        <a:cubicBezTo>
                          <a:pt x="71" y="57"/>
                          <a:pt x="71" y="57"/>
                          <a:pt x="71" y="57"/>
                        </a:cubicBezTo>
                        <a:cubicBezTo>
                          <a:pt x="71" y="58"/>
                          <a:pt x="71" y="59"/>
                          <a:pt x="71" y="60"/>
                        </a:cubicBezTo>
                        <a:cubicBezTo>
                          <a:pt x="71" y="67"/>
                          <a:pt x="71" y="67"/>
                          <a:pt x="71" y="67"/>
                        </a:cubicBezTo>
                        <a:cubicBezTo>
                          <a:pt x="72" y="67"/>
                          <a:pt x="73" y="67"/>
                          <a:pt x="73" y="67"/>
                        </a:cubicBezTo>
                        <a:cubicBezTo>
                          <a:pt x="78" y="61"/>
                          <a:pt x="80" y="52"/>
                          <a:pt x="80" y="43"/>
                        </a:cubicBezTo>
                        <a:cubicBezTo>
                          <a:pt x="80" y="25"/>
                          <a:pt x="70" y="10"/>
                          <a:pt x="58" y="10"/>
                        </a:cubicBezTo>
                        <a:cubicBezTo>
                          <a:pt x="58" y="10"/>
                          <a:pt x="58" y="10"/>
                          <a:pt x="58" y="10"/>
                        </a:cubicBezTo>
                        <a:cubicBezTo>
                          <a:pt x="52" y="2"/>
                          <a:pt x="43" y="0"/>
                          <a:pt x="34" y="0"/>
                        </a:cubicBezTo>
                        <a:cubicBezTo>
                          <a:pt x="15" y="0"/>
                          <a:pt x="0" y="17"/>
                          <a:pt x="0" y="41"/>
                        </a:cubicBezTo>
                        <a:cubicBezTo>
                          <a:pt x="0" y="50"/>
                          <a:pt x="2" y="59"/>
                          <a:pt x="7" y="67"/>
                        </a:cubicBezTo>
                        <a:cubicBezTo>
                          <a:pt x="7" y="67"/>
                          <a:pt x="7" y="67"/>
                          <a:pt x="8" y="67"/>
                        </a:cubicBezTo>
                        <a:lnTo>
                          <a:pt x="8" y="60"/>
                        </a:lnTo>
                        <a:close/>
                      </a:path>
                    </a:pathLst>
                  </a:custGeom>
                  <a:solidFill>
                    <a:srgbClr val="634E37"/>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59" name="Freeform 404"/>
                  <p:cNvSpPr>
                    <a:spLocks/>
                  </p:cNvSpPr>
                  <p:nvPr/>
                </p:nvSpPr>
                <p:spPr bwMode="auto">
                  <a:xfrm flipH="1">
                    <a:off x="6793516" y="7297901"/>
                    <a:ext cx="0" cy="256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0" name="Freeform 405"/>
                  <p:cNvSpPr>
                    <a:spLocks/>
                  </p:cNvSpPr>
                  <p:nvPr/>
                </p:nvSpPr>
                <p:spPr bwMode="auto">
                  <a:xfrm flipH="1">
                    <a:off x="6793516"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1" name="Freeform 406"/>
                  <p:cNvSpPr>
                    <a:spLocks/>
                  </p:cNvSpPr>
                  <p:nvPr/>
                </p:nvSpPr>
                <p:spPr bwMode="auto">
                  <a:xfrm flipH="1">
                    <a:off x="6801199"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2" name="Freeform 407"/>
                  <p:cNvSpPr>
                    <a:spLocks/>
                  </p:cNvSpPr>
                  <p:nvPr/>
                </p:nvSpPr>
                <p:spPr bwMode="auto">
                  <a:xfrm flipH="1">
                    <a:off x="6798637" y="728765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3" name="Freeform 408"/>
                  <p:cNvSpPr>
                    <a:spLocks/>
                  </p:cNvSpPr>
                  <p:nvPr/>
                </p:nvSpPr>
                <p:spPr bwMode="auto">
                  <a:xfrm flipH="1">
                    <a:off x="7031666" y="728253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4" name="Freeform 409"/>
                  <p:cNvSpPr>
                    <a:spLocks/>
                  </p:cNvSpPr>
                  <p:nvPr/>
                </p:nvSpPr>
                <p:spPr bwMode="auto">
                  <a:xfrm flipH="1">
                    <a:off x="6790956" y="7300463"/>
                    <a:ext cx="0" cy="512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5" name="Freeform 410"/>
                  <p:cNvSpPr>
                    <a:spLocks/>
                  </p:cNvSpPr>
                  <p:nvPr/>
                </p:nvSpPr>
                <p:spPr bwMode="auto">
                  <a:xfrm flipH="1">
                    <a:off x="6790956" y="7308144"/>
                    <a:ext cx="0" cy="7683"/>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6" name="Freeform 411"/>
                  <p:cNvSpPr>
                    <a:spLocks/>
                  </p:cNvSpPr>
                  <p:nvPr/>
                </p:nvSpPr>
                <p:spPr bwMode="auto">
                  <a:xfrm flipH="1">
                    <a:off x="6801199" y="72799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7" name="Freeform 412"/>
                  <p:cNvSpPr>
                    <a:spLocks/>
                  </p:cNvSpPr>
                  <p:nvPr/>
                </p:nvSpPr>
                <p:spPr bwMode="auto">
                  <a:xfrm flipH="1">
                    <a:off x="7039348" y="7305584"/>
                    <a:ext cx="0" cy="256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8" name="Freeform 413"/>
                  <p:cNvSpPr>
                    <a:spLocks/>
                  </p:cNvSpPr>
                  <p:nvPr/>
                </p:nvSpPr>
                <p:spPr bwMode="auto">
                  <a:xfrm flipH="1">
                    <a:off x="7034227" y="72927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69" name="Freeform 414"/>
                  <p:cNvSpPr>
                    <a:spLocks/>
                  </p:cNvSpPr>
                  <p:nvPr/>
                </p:nvSpPr>
                <p:spPr bwMode="auto">
                  <a:xfrm flipH="1">
                    <a:off x="7034227" y="729022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0" name="Freeform 415"/>
                  <p:cNvSpPr>
                    <a:spLocks/>
                  </p:cNvSpPr>
                  <p:nvPr/>
                </p:nvSpPr>
                <p:spPr bwMode="auto">
                  <a:xfrm flipH="1">
                    <a:off x="7039348" y="73004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71" name="Freeform 416"/>
                  <p:cNvSpPr>
                    <a:spLocks/>
                  </p:cNvSpPr>
                  <p:nvPr/>
                </p:nvSpPr>
                <p:spPr bwMode="auto">
                  <a:xfrm flipH="1">
                    <a:off x="6770468" y="7269734"/>
                    <a:ext cx="289365" cy="256076"/>
                  </a:xfrm>
                  <a:custGeom>
                    <a:avLst/>
                    <a:gdLst>
                      <a:gd name="T0" fmla="*/ 77 w 81"/>
                      <a:gd name="T1" fmla="*/ 18 h 72"/>
                      <a:gd name="T2" fmla="*/ 75 w 81"/>
                      <a:gd name="T3" fmla="*/ 17 h 72"/>
                      <a:gd name="T4" fmla="*/ 75 w 81"/>
                      <a:gd name="T5" fmla="*/ 13 h 72"/>
                      <a:gd name="T6" fmla="*/ 75 w 81"/>
                      <a:gd name="T7" fmla="*/ 11 h 72"/>
                      <a:gd name="T8" fmla="*/ 75 w 81"/>
                      <a:gd name="T9" fmla="*/ 10 h 72"/>
                      <a:gd name="T10" fmla="*/ 75 w 81"/>
                      <a:gd name="T11" fmla="*/ 9 h 72"/>
                      <a:gd name="T12" fmla="*/ 74 w 81"/>
                      <a:gd name="T13" fmla="*/ 9 h 72"/>
                      <a:gd name="T14" fmla="*/ 74 w 81"/>
                      <a:gd name="T15" fmla="*/ 8 h 72"/>
                      <a:gd name="T16" fmla="*/ 74 w 81"/>
                      <a:gd name="T17" fmla="*/ 7 h 72"/>
                      <a:gd name="T18" fmla="*/ 74 w 81"/>
                      <a:gd name="T19" fmla="*/ 7 h 72"/>
                      <a:gd name="T20" fmla="*/ 73 w 81"/>
                      <a:gd name="T21" fmla="*/ 5 h 72"/>
                      <a:gd name="T22" fmla="*/ 73 w 81"/>
                      <a:gd name="T23" fmla="*/ 5 h 72"/>
                      <a:gd name="T24" fmla="*/ 72 w 81"/>
                      <a:gd name="T25" fmla="*/ 4 h 72"/>
                      <a:gd name="T26" fmla="*/ 72 w 81"/>
                      <a:gd name="T27" fmla="*/ 4 h 72"/>
                      <a:gd name="T28" fmla="*/ 72 w 81"/>
                      <a:gd name="T29" fmla="*/ 3 h 72"/>
                      <a:gd name="T30" fmla="*/ 72 w 81"/>
                      <a:gd name="T31" fmla="*/ 3 h 72"/>
                      <a:gd name="T32" fmla="*/ 65 w 81"/>
                      <a:gd name="T33" fmla="*/ 4 h 72"/>
                      <a:gd name="T34" fmla="*/ 54 w 81"/>
                      <a:gd name="T35" fmla="*/ 1 h 72"/>
                      <a:gd name="T36" fmla="*/ 33 w 81"/>
                      <a:gd name="T37" fmla="*/ 4 h 72"/>
                      <a:gd name="T38" fmla="*/ 11 w 81"/>
                      <a:gd name="T39" fmla="*/ 0 h 72"/>
                      <a:gd name="T40" fmla="*/ 8 w 81"/>
                      <a:gd name="T41" fmla="*/ 4 h 72"/>
                      <a:gd name="T42" fmla="*/ 8 w 81"/>
                      <a:gd name="T43" fmla="*/ 4 h 72"/>
                      <a:gd name="T44" fmla="*/ 7 w 81"/>
                      <a:gd name="T45" fmla="*/ 6 h 72"/>
                      <a:gd name="T46" fmla="*/ 7 w 81"/>
                      <a:gd name="T47" fmla="*/ 6 h 72"/>
                      <a:gd name="T48" fmla="*/ 7 w 81"/>
                      <a:gd name="T49" fmla="*/ 7 h 72"/>
                      <a:gd name="T50" fmla="*/ 7 w 81"/>
                      <a:gd name="T51" fmla="*/ 7 h 72"/>
                      <a:gd name="T52" fmla="*/ 6 w 81"/>
                      <a:gd name="T53" fmla="*/ 9 h 72"/>
                      <a:gd name="T54" fmla="*/ 6 w 81"/>
                      <a:gd name="T55" fmla="*/ 9 h 72"/>
                      <a:gd name="T56" fmla="*/ 6 w 81"/>
                      <a:gd name="T57" fmla="*/ 10 h 72"/>
                      <a:gd name="T58" fmla="*/ 6 w 81"/>
                      <a:gd name="T59" fmla="*/ 11 h 72"/>
                      <a:gd name="T60" fmla="*/ 6 w 81"/>
                      <a:gd name="T61" fmla="*/ 13 h 72"/>
                      <a:gd name="T62" fmla="*/ 6 w 81"/>
                      <a:gd name="T63" fmla="*/ 17 h 72"/>
                      <a:gd name="T64" fmla="*/ 5 w 81"/>
                      <a:gd name="T65" fmla="*/ 18 h 72"/>
                      <a:gd name="T66" fmla="*/ 0 w 81"/>
                      <a:gd name="T67" fmla="*/ 23 h 72"/>
                      <a:gd name="T68" fmla="*/ 0 w 81"/>
                      <a:gd name="T69" fmla="*/ 36 h 72"/>
                      <a:gd name="T70" fmla="*/ 6 w 81"/>
                      <a:gd name="T71" fmla="*/ 42 h 72"/>
                      <a:gd name="T72" fmla="*/ 6 w 81"/>
                      <a:gd name="T73" fmla="*/ 56 h 72"/>
                      <a:gd name="T74" fmla="*/ 23 w 81"/>
                      <a:gd name="T75" fmla="*/ 72 h 72"/>
                      <a:gd name="T76" fmla="*/ 58 w 81"/>
                      <a:gd name="T77" fmla="*/ 72 h 72"/>
                      <a:gd name="T78" fmla="*/ 75 w 81"/>
                      <a:gd name="T79" fmla="*/ 56 h 72"/>
                      <a:gd name="T80" fmla="*/ 75 w 81"/>
                      <a:gd name="T81" fmla="*/ 42 h 72"/>
                      <a:gd name="T82" fmla="*/ 81 w 81"/>
                      <a:gd name="T83" fmla="*/ 36 h 72"/>
                      <a:gd name="T84" fmla="*/ 81 w 81"/>
                      <a:gd name="T85" fmla="*/ 23 h 72"/>
                      <a:gd name="T86" fmla="*/ 77 w 81"/>
                      <a:gd name="T87" fmla="*/ 1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1" h="72">
                        <a:moveTo>
                          <a:pt x="77" y="18"/>
                        </a:moveTo>
                        <a:cubicBezTo>
                          <a:pt x="76" y="18"/>
                          <a:pt x="76" y="17"/>
                          <a:pt x="75" y="17"/>
                        </a:cubicBezTo>
                        <a:cubicBezTo>
                          <a:pt x="75" y="13"/>
                          <a:pt x="75" y="13"/>
                          <a:pt x="75" y="13"/>
                        </a:cubicBezTo>
                        <a:cubicBezTo>
                          <a:pt x="75" y="12"/>
                          <a:pt x="75" y="11"/>
                          <a:pt x="75" y="11"/>
                        </a:cubicBezTo>
                        <a:cubicBezTo>
                          <a:pt x="75" y="11"/>
                          <a:pt x="75" y="11"/>
                          <a:pt x="75" y="10"/>
                        </a:cubicBezTo>
                        <a:cubicBezTo>
                          <a:pt x="75" y="10"/>
                          <a:pt x="75" y="10"/>
                          <a:pt x="75" y="9"/>
                        </a:cubicBezTo>
                        <a:cubicBezTo>
                          <a:pt x="74" y="9"/>
                          <a:pt x="74" y="9"/>
                          <a:pt x="74" y="9"/>
                        </a:cubicBezTo>
                        <a:cubicBezTo>
                          <a:pt x="74" y="9"/>
                          <a:pt x="74" y="8"/>
                          <a:pt x="74" y="8"/>
                        </a:cubicBezTo>
                        <a:cubicBezTo>
                          <a:pt x="74" y="8"/>
                          <a:pt x="74" y="8"/>
                          <a:pt x="74" y="7"/>
                        </a:cubicBezTo>
                        <a:cubicBezTo>
                          <a:pt x="74" y="7"/>
                          <a:pt x="74" y="7"/>
                          <a:pt x="74" y="7"/>
                        </a:cubicBezTo>
                        <a:cubicBezTo>
                          <a:pt x="74" y="6"/>
                          <a:pt x="73" y="6"/>
                          <a:pt x="73" y="5"/>
                        </a:cubicBezTo>
                        <a:cubicBezTo>
                          <a:pt x="73" y="5"/>
                          <a:pt x="73" y="5"/>
                          <a:pt x="73" y="5"/>
                        </a:cubicBezTo>
                        <a:cubicBezTo>
                          <a:pt x="73" y="5"/>
                          <a:pt x="73" y="4"/>
                          <a:pt x="72" y="4"/>
                        </a:cubicBezTo>
                        <a:cubicBezTo>
                          <a:pt x="72" y="4"/>
                          <a:pt x="72" y="4"/>
                          <a:pt x="72" y="4"/>
                        </a:cubicBezTo>
                        <a:cubicBezTo>
                          <a:pt x="72" y="3"/>
                          <a:pt x="72" y="3"/>
                          <a:pt x="72" y="3"/>
                        </a:cubicBezTo>
                        <a:cubicBezTo>
                          <a:pt x="72" y="3"/>
                          <a:pt x="72" y="3"/>
                          <a:pt x="72" y="3"/>
                        </a:cubicBezTo>
                        <a:cubicBezTo>
                          <a:pt x="70" y="3"/>
                          <a:pt x="68" y="4"/>
                          <a:pt x="65" y="4"/>
                        </a:cubicBezTo>
                        <a:cubicBezTo>
                          <a:pt x="61" y="4"/>
                          <a:pt x="56" y="2"/>
                          <a:pt x="54" y="1"/>
                        </a:cubicBezTo>
                        <a:cubicBezTo>
                          <a:pt x="49" y="2"/>
                          <a:pt x="41" y="4"/>
                          <a:pt x="33" y="4"/>
                        </a:cubicBezTo>
                        <a:cubicBezTo>
                          <a:pt x="24" y="4"/>
                          <a:pt x="16" y="2"/>
                          <a:pt x="11" y="0"/>
                        </a:cubicBezTo>
                        <a:cubicBezTo>
                          <a:pt x="10" y="2"/>
                          <a:pt x="9" y="3"/>
                          <a:pt x="8" y="4"/>
                        </a:cubicBezTo>
                        <a:cubicBezTo>
                          <a:pt x="8" y="4"/>
                          <a:pt x="8" y="4"/>
                          <a:pt x="8" y="4"/>
                        </a:cubicBezTo>
                        <a:cubicBezTo>
                          <a:pt x="8" y="5"/>
                          <a:pt x="8" y="5"/>
                          <a:pt x="7" y="6"/>
                        </a:cubicBezTo>
                        <a:cubicBezTo>
                          <a:pt x="7" y="6"/>
                          <a:pt x="7" y="6"/>
                          <a:pt x="7" y="6"/>
                        </a:cubicBezTo>
                        <a:cubicBezTo>
                          <a:pt x="7" y="6"/>
                          <a:pt x="7" y="7"/>
                          <a:pt x="7" y="7"/>
                        </a:cubicBezTo>
                        <a:cubicBezTo>
                          <a:pt x="7" y="7"/>
                          <a:pt x="7" y="7"/>
                          <a:pt x="7" y="7"/>
                        </a:cubicBezTo>
                        <a:cubicBezTo>
                          <a:pt x="7" y="8"/>
                          <a:pt x="6" y="8"/>
                          <a:pt x="6" y="9"/>
                        </a:cubicBezTo>
                        <a:cubicBezTo>
                          <a:pt x="6" y="9"/>
                          <a:pt x="6" y="9"/>
                          <a:pt x="6" y="9"/>
                        </a:cubicBezTo>
                        <a:cubicBezTo>
                          <a:pt x="6" y="9"/>
                          <a:pt x="6" y="10"/>
                          <a:pt x="6" y="10"/>
                        </a:cubicBezTo>
                        <a:cubicBezTo>
                          <a:pt x="6" y="11"/>
                          <a:pt x="6" y="11"/>
                          <a:pt x="6" y="11"/>
                        </a:cubicBezTo>
                        <a:cubicBezTo>
                          <a:pt x="6" y="11"/>
                          <a:pt x="6" y="12"/>
                          <a:pt x="6" y="13"/>
                        </a:cubicBezTo>
                        <a:cubicBezTo>
                          <a:pt x="6" y="17"/>
                          <a:pt x="6" y="17"/>
                          <a:pt x="6" y="17"/>
                        </a:cubicBezTo>
                        <a:cubicBezTo>
                          <a:pt x="6" y="17"/>
                          <a:pt x="5" y="17"/>
                          <a:pt x="5" y="18"/>
                        </a:cubicBezTo>
                        <a:cubicBezTo>
                          <a:pt x="2" y="18"/>
                          <a:pt x="0" y="20"/>
                          <a:pt x="0" y="23"/>
                        </a:cubicBezTo>
                        <a:cubicBezTo>
                          <a:pt x="0" y="36"/>
                          <a:pt x="0" y="36"/>
                          <a:pt x="0" y="36"/>
                        </a:cubicBezTo>
                        <a:cubicBezTo>
                          <a:pt x="0" y="39"/>
                          <a:pt x="3" y="42"/>
                          <a:pt x="6" y="42"/>
                        </a:cubicBezTo>
                        <a:cubicBezTo>
                          <a:pt x="6" y="56"/>
                          <a:pt x="6" y="56"/>
                          <a:pt x="6" y="56"/>
                        </a:cubicBezTo>
                        <a:cubicBezTo>
                          <a:pt x="6" y="65"/>
                          <a:pt x="13" y="72"/>
                          <a:pt x="23" y="72"/>
                        </a:cubicBezTo>
                        <a:cubicBezTo>
                          <a:pt x="58" y="72"/>
                          <a:pt x="58" y="72"/>
                          <a:pt x="58" y="72"/>
                        </a:cubicBezTo>
                        <a:cubicBezTo>
                          <a:pt x="67" y="72"/>
                          <a:pt x="75" y="65"/>
                          <a:pt x="75" y="56"/>
                        </a:cubicBezTo>
                        <a:cubicBezTo>
                          <a:pt x="75" y="42"/>
                          <a:pt x="75" y="42"/>
                          <a:pt x="75" y="42"/>
                        </a:cubicBezTo>
                        <a:cubicBezTo>
                          <a:pt x="78" y="42"/>
                          <a:pt x="81" y="39"/>
                          <a:pt x="81" y="36"/>
                        </a:cubicBezTo>
                        <a:cubicBezTo>
                          <a:pt x="81" y="23"/>
                          <a:pt x="81" y="23"/>
                          <a:pt x="81" y="23"/>
                        </a:cubicBezTo>
                        <a:cubicBezTo>
                          <a:pt x="81" y="21"/>
                          <a:pt x="79" y="19"/>
                          <a:pt x="77" y="18"/>
                        </a:cubicBezTo>
                        <a:close/>
                      </a:path>
                    </a:pathLst>
                  </a:custGeom>
                  <a:solidFill>
                    <a:srgbClr val="E0BB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
            <p:nvSpPr>
              <p:cNvPr id="41" name="Freeform 399"/>
              <p:cNvSpPr>
                <a:spLocks/>
              </p:cNvSpPr>
              <p:nvPr/>
            </p:nvSpPr>
            <p:spPr bwMode="auto">
              <a:xfrm flipH="1">
                <a:off x="8554049" y="6763980"/>
                <a:ext cx="181814" cy="94749"/>
              </a:xfrm>
              <a:custGeom>
                <a:avLst/>
                <a:gdLst>
                  <a:gd name="T0" fmla="*/ 26 w 51"/>
                  <a:gd name="T1" fmla="*/ 0 h 26"/>
                  <a:gd name="T2" fmla="*/ 0 w 51"/>
                  <a:gd name="T3" fmla="*/ 26 h 26"/>
                  <a:gd name="T4" fmla="*/ 51 w 51"/>
                  <a:gd name="T5" fmla="*/ 26 h 26"/>
                  <a:gd name="T6" fmla="*/ 26 w 51"/>
                  <a:gd name="T7" fmla="*/ 0 h 26"/>
                </a:gdLst>
                <a:ahLst/>
                <a:cxnLst>
                  <a:cxn ang="0">
                    <a:pos x="T0" y="T1"/>
                  </a:cxn>
                  <a:cxn ang="0">
                    <a:pos x="T2" y="T3"/>
                  </a:cxn>
                  <a:cxn ang="0">
                    <a:pos x="T4" y="T5"/>
                  </a:cxn>
                  <a:cxn ang="0">
                    <a:pos x="T6" y="T7"/>
                  </a:cxn>
                </a:cxnLst>
                <a:rect l="0" t="0" r="r" b="b"/>
                <a:pathLst>
                  <a:path w="51" h="26">
                    <a:moveTo>
                      <a:pt x="26" y="0"/>
                    </a:moveTo>
                    <a:cubicBezTo>
                      <a:pt x="11" y="0"/>
                      <a:pt x="0" y="12"/>
                      <a:pt x="0" y="26"/>
                    </a:cubicBezTo>
                    <a:cubicBezTo>
                      <a:pt x="51" y="26"/>
                      <a:pt x="51" y="26"/>
                      <a:pt x="51" y="26"/>
                    </a:cubicBezTo>
                    <a:cubicBezTo>
                      <a:pt x="51" y="12"/>
                      <a:pt x="40" y="0"/>
                      <a:pt x="26"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sp>
            <p:nvSpPr>
              <p:cNvPr id="42" name="Freeform 400"/>
              <p:cNvSpPr>
                <a:spLocks/>
              </p:cNvSpPr>
              <p:nvPr/>
            </p:nvSpPr>
            <p:spPr bwMode="auto">
              <a:xfrm flipH="1">
                <a:off x="8328703" y="6763980"/>
                <a:ext cx="181814" cy="94749"/>
              </a:xfrm>
              <a:custGeom>
                <a:avLst/>
                <a:gdLst>
                  <a:gd name="T0" fmla="*/ 25 w 51"/>
                  <a:gd name="T1" fmla="*/ 0 h 26"/>
                  <a:gd name="T2" fmla="*/ 0 w 51"/>
                  <a:gd name="T3" fmla="*/ 26 h 26"/>
                  <a:gd name="T4" fmla="*/ 51 w 51"/>
                  <a:gd name="T5" fmla="*/ 26 h 26"/>
                  <a:gd name="T6" fmla="*/ 25 w 51"/>
                  <a:gd name="T7" fmla="*/ 0 h 26"/>
                </a:gdLst>
                <a:ahLst/>
                <a:cxnLst>
                  <a:cxn ang="0">
                    <a:pos x="T0" y="T1"/>
                  </a:cxn>
                  <a:cxn ang="0">
                    <a:pos x="T2" y="T3"/>
                  </a:cxn>
                  <a:cxn ang="0">
                    <a:pos x="T4" y="T5"/>
                  </a:cxn>
                  <a:cxn ang="0">
                    <a:pos x="T6" y="T7"/>
                  </a:cxn>
                </a:cxnLst>
                <a:rect l="0" t="0" r="r" b="b"/>
                <a:pathLst>
                  <a:path w="51" h="26">
                    <a:moveTo>
                      <a:pt x="25" y="0"/>
                    </a:moveTo>
                    <a:cubicBezTo>
                      <a:pt x="11" y="0"/>
                      <a:pt x="0" y="12"/>
                      <a:pt x="0" y="26"/>
                    </a:cubicBezTo>
                    <a:cubicBezTo>
                      <a:pt x="51" y="26"/>
                      <a:pt x="51" y="26"/>
                      <a:pt x="51" y="26"/>
                    </a:cubicBezTo>
                    <a:cubicBezTo>
                      <a:pt x="51" y="12"/>
                      <a:pt x="39" y="0"/>
                      <a:pt x="25" y="0"/>
                    </a:cubicBezTo>
                    <a:close/>
                  </a:path>
                </a:pathLst>
              </a:custGeom>
              <a:solidFill>
                <a:srgbClr val="404040">
                  <a:lumMod val="50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endParaRPr>
              </a:p>
            </p:txBody>
          </p:sp>
        </p:grpSp>
      </p:grpSp>
    </p:spTree>
    <p:extLst>
      <p:ext uri="{BB962C8B-B14F-4D97-AF65-F5344CB8AC3E}">
        <p14:creationId xmlns:p14="http://schemas.microsoft.com/office/powerpoint/2010/main" val="12833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gradFill>
                  <a:gsLst>
                    <a:gs pos="64516">
                      <a:schemeClr val="bg1"/>
                    </a:gs>
                    <a:gs pos="53000">
                      <a:schemeClr val="bg1"/>
                    </a:gs>
                  </a:gsLst>
                  <a:lin ang="5400000" scaled="0"/>
                </a:gradFill>
              </a:rPr>
              <a:t>SDKS and Code samples</a:t>
            </a:r>
            <a:endParaRPr lang="en-US" dirty="0"/>
          </a:p>
        </p:txBody>
      </p:sp>
      <p:sp>
        <p:nvSpPr>
          <p:cNvPr id="4" name="Text Placeholder 3"/>
          <p:cNvSpPr>
            <a:spLocks noGrp="1"/>
          </p:cNvSpPr>
          <p:nvPr>
            <p:ph type="body" sz="quarter" idx="12"/>
          </p:nvPr>
        </p:nvSpPr>
        <p:spPr/>
        <p:txBody>
          <a:bodyPr/>
          <a:lstStyle/>
          <a:p>
            <a:r>
              <a:rPr lang="en-US" dirty="0"/>
              <a:t>3</a:t>
            </a:r>
          </a:p>
        </p:txBody>
      </p:sp>
      <p:grpSp>
        <p:nvGrpSpPr>
          <p:cNvPr id="6" name="Group 5"/>
          <p:cNvGrpSpPr/>
          <p:nvPr/>
        </p:nvGrpSpPr>
        <p:grpSpPr>
          <a:xfrm>
            <a:off x="7657415" y="3089559"/>
            <a:ext cx="4509968" cy="3606817"/>
            <a:chOff x="6527800" y="2483620"/>
            <a:chExt cx="5473700" cy="4377555"/>
          </a:xfrm>
        </p:grpSpPr>
        <p:grpSp>
          <p:nvGrpSpPr>
            <p:cNvPr id="126" name="Group 125"/>
            <p:cNvGrpSpPr/>
            <p:nvPr/>
          </p:nvGrpSpPr>
          <p:grpSpPr>
            <a:xfrm flipH="1">
              <a:off x="8613773" y="2483620"/>
              <a:ext cx="1958976" cy="4377555"/>
              <a:chOff x="8956675" y="449263"/>
              <a:chExt cx="2063751" cy="4611687"/>
            </a:xfrm>
          </p:grpSpPr>
          <p:sp>
            <p:nvSpPr>
              <p:cNvPr id="9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9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6"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7"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8"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09"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0"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1"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2"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3"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4"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5"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6"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7"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8"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19"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0"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1"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2"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3"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4"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125"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8" name="Group 127"/>
            <p:cNvGrpSpPr/>
            <p:nvPr/>
          </p:nvGrpSpPr>
          <p:grpSpPr>
            <a:xfrm>
              <a:off x="6527800" y="3994753"/>
              <a:ext cx="3240121" cy="2863247"/>
              <a:chOff x="7045326" y="4452083"/>
              <a:chExt cx="2722595" cy="2405917"/>
            </a:xfrm>
          </p:grpSpPr>
          <p:sp>
            <p:nvSpPr>
              <p:cNvPr id="2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2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nvGrpSpPr>
            <p:cNvPr id="127" name="Group 126"/>
            <p:cNvGrpSpPr/>
            <p:nvPr/>
          </p:nvGrpSpPr>
          <p:grpSpPr>
            <a:xfrm>
              <a:off x="10091976" y="4361890"/>
              <a:ext cx="1909524" cy="2419674"/>
              <a:chOff x="10091976" y="4967384"/>
              <a:chExt cx="1431688" cy="1814179"/>
            </a:xfrm>
          </p:grpSpPr>
          <p:sp>
            <p:nvSpPr>
              <p:cNvPr id="3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4"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5"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6"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7"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8"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39"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0"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1"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2"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3"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4"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5"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6"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7"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8"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49"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0"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1"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2"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3"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4"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
            <p:nvSpPr>
              <p:cNvPr id="55"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grpSp>
      </p:grpSp>
      <p:sp>
        <p:nvSpPr>
          <p:cNvPr id="71" name="Freeform 70"/>
          <p:cNvSpPr>
            <a:spLocks noChangeAspect="1" noEditPoints="1"/>
          </p:cNvSpPr>
          <p:nvPr/>
        </p:nvSpPr>
        <p:spPr bwMode="black">
          <a:xfrm>
            <a:off x="438888" y="6473171"/>
            <a:ext cx="1009446" cy="22320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72"/>
            <a:endParaRPr lang="en-US" sz="1799">
              <a:solidFill>
                <a:srgbClr val="FFFFFF"/>
              </a:solidFill>
            </a:endParaRPr>
          </a:p>
        </p:txBody>
      </p:sp>
    </p:spTree>
    <p:extLst>
      <p:ext uri="{BB962C8B-B14F-4D97-AF65-F5344CB8AC3E}">
        <p14:creationId xmlns:p14="http://schemas.microsoft.com/office/powerpoint/2010/main" val="156351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88" dirty="0"/>
              <a:t>Office 365 APIs for Calendar, Mail and Contacts</a:t>
            </a:r>
          </a:p>
        </p:txBody>
      </p:sp>
      <p:sp>
        <p:nvSpPr>
          <p:cNvPr id="7" name="Text Placeholder 6"/>
          <p:cNvSpPr>
            <a:spLocks noGrp="1"/>
          </p:cNvSpPr>
          <p:nvPr>
            <p:ph type="body" sz="quarter" idx="10"/>
          </p:nvPr>
        </p:nvSpPr>
        <p:spPr/>
        <p:txBody>
          <a:bodyPr/>
          <a:lstStyle/>
          <a:p>
            <a:r>
              <a:rPr lang="en-US" sz="3672" dirty="0"/>
              <a:t>Office 365 APIs </a:t>
            </a:r>
          </a:p>
          <a:p>
            <a:pPr lvl="1"/>
            <a:r>
              <a:rPr lang="en-US" sz="2040" dirty="0"/>
              <a:t>Mail Message API</a:t>
            </a:r>
          </a:p>
          <a:p>
            <a:pPr lvl="1"/>
            <a:r>
              <a:rPr lang="en-US" sz="2040" dirty="0"/>
              <a:t>Calendar Events API</a:t>
            </a:r>
          </a:p>
          <a:p>
            <a:pPr lvl="1"/>
            <a:r>
              <a:rPr lang="en-US" sz="2040" dirty="0"/>
              <a:t>Contacts API</a:t>
            </a:r>
          </a:p>
          <a:p>
            <a:pPr>
              <a:lnSpc>
                <a:spcPct val="150000"/>
              </a:lnSpc>
            </a:pPr>
            <a:r>
              <a:rPr lang="en-US" sz="3672" dirty="0"/>
              <a:t>Office 365 APIs accessible through REST</a:t>
            </a:r>
          </a:p>
          <a:p>
            <a:pPr lvl="1"/>
            <a:r>
              <a:rPr lang="en-US" sz="1836" b="1" dirty="0"/>
              <a:t>https://outlook.office365.com/api/v1.0/me/messages</a:t>
            </a:r>
          </a:p>
          <a:p>
            <a:pPr lvl="1"/>
            <a:r>
              <a:rPr lang="en-US" sz="1836" b="1" dirty="0"/>
              <a:t>https://outlook.office365.com/api/v1.0/me/events</a:t>
            </a:r>
          </a:p>
          <a:p>
            <a:pPr lvl="1"/>
            <a:r>
              <a:rPr lang="en-US" sz="1836" b="1" dirty="0"/>
              <a:t>https://outlook.office365.com/api/v1.0/me/contacts</a:t>
            </a:r>
          </a:p>
          <a:p>
            <a:pPr>
              <a:lnSpc>
                <a:spcPct val="150000"/>
              </a:lnSpc>
            </a:pPr>
            <a:r>
              <a:rPr lang="en-US" sz="3672" dirty="0"/>
              <a:t>Office 365 APIs accessible through </a:t>
            </a:r>
            <a:r>
              <a:rPr lang="en-US" sz="3672" dirty="0" err="1"/>
              <a:t>OutlookServicesClient</a:t>
            </a:r>
            <a:endParaRPr lang="en-US" sz="3672" dirty="0"/>
          </a:p>
          <a:p>
            <a:pPr lvl="1"/>
            <a:r>
              <a:rPr lang="en-US" sz="2040" dirty="0"/>
              <a:t>A library which abstracts away sending and receiving REST request</a:t>
            </a:r>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22</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2415210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 Messages</a:t>
            </a:r>
          </a:p>
        </p:txBody>
      </p:sp>
      <p:sp>
        <p:nvSpPr>
          <p:cNvPr id="3" name="Text Placeholder 2"/>
          <p:cNvSpPr>
            <a:spLocks noGrp="1"/>
          </p:cNvSpPr>
          <p:nvPr>
            <p:ph type="body" sz="quarter" idx="10"/>
          </p:nvPr>
        </p:nvSpPr>
        <p:spPr/>
        <p:txBody>
          <a:bodyPr/>
          <a:lstStyle/>
          <a:p>
            <a:r>
              <a:rPr lang="en-US" sz="3672" dirty="0"/>
              <a:t>Common API operations</a:t>
            </a:r>
          </a:p>
          <a:p>
            <a:pPr lvl="1"/>
            <a:r>
              <a:rPr lang="en-US" sz="2040" dirty="0"/>
              <a:t>Reading messages</a:t>
            </a:r>
          </a:p>
          <a:p>
            <a:pPr lvl="1"/>
            <a:r>
              <a:rPr lang="en-US" sz="2040" dirty="0"/>
              <a:t>Deleting messages</a:t>
            </a:r>
          </a:p>
          <a:p>
            <a:pPr lvl="1"/>
            <a:r>
              <a:rPr lang="en-US" sz="2040" dirty="0"/>
              <a:t>Sending messages</a:t>
            </a:r>
          </a:p>
          <a:p>
            <a:pPr lvl="1"/>
            <a:r>
              <a:rPr lang="en-US" sz="2040" dirty="0"/>
              <a:t>Working with attachments</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23</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2"/>
          <a:srcRect r="31892"/>
          <a:stretch/>
        </p:blipFill>
        <p:spPr>
          <a:xfrm>
            <a:off x="1105415" y="3719398"/>
            <a:ext cx="8630633" cy="2919470"/>
          </a:xfrm>
          <a:prstGeom prst="rect">
            <a:avLst/>
          </a:prstGeom>
          <a:ln>
            <a:solidFill>
              <a:schemeClr val="bg1">
                <a:lumMod val="50000"/>
              </a:schemeClr>
            </a:solidFill>
          </a:ln>
        </p:spPr>
      </p:pic>
      <p:sp>
        <p:nvSpPr>
          <p:cNvPr id="7" name="Rectangle 6"/>
          <p:cNvSpPr/>
          <p:nvPr/>
        </p:nvSpPr>
        <p:spPr bwMode="auto">
          <a:xfrm>
            <a:off x="8595870" y="810707"/>
            <a:ext cx="2037584" cy="3813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Message</a:t>
            </a:r>
          </a:p>
        </p:txBody>
      </p:sp>
      <p:pic>
        <p:nvPicPr>
          <p:cNvPr id="9" name="Picture 8"/>
          <p:cNvPicPr>
            <a:picLocks noChangeAspect="1"/>
          </p:cNvPicPr>
          <p:nvPr/>
        </p:nvPicPr>
        <p:blipFill>
          <a:blip r:embed="rId3"/>
          <a:stretch>
            <a:fillRect/>
          </a:stretch>
        </p:blipFill>
        <p:spPr>
          <a:xfrm>
            <a:off x="8551044" y="1154395"/>
            <a:ext cx="2127235" cy="3797940"/>
          </a:xfrm>
          <a:prstGeom prst="rect">
            <a:avLst/>
          </a:prstGeom>
        </p:spPr>
      </p:pic>
    </p:spTree>
    <p:extLst>
      <p:ext uri="{BB962C8B-B14F-4D97-AF65-F5344CB8AC3E}">
        <p14:creationId xmlns:p14="http://schemas.microsoft.com/office/powerpoint/2010/main" val="42107819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Calendar Events</a:t>
            </a:r>
          </a:p>
        </p:txBody>
      </p:sp>
      <p:sp>
        <p:nvSpPr>
          <p:cNvPr id="3" name="Text Placeholder 2"/>
          <p:cNvSpPr>
            <a:spLocks noGrp="1"/>
          </p:cNvSpPr>
          <p:nvPr>
            <p:ph type="body" sz="quarter" idx="10"/>
          </p:nvPr>
        </p:nvSpPr>
        <p:spPr>
          <a:xfrm>
            <a:off x="544343" y="1519499"/>
            <a:ext cx="11370961" cy="2084319"/>
          </a:xfrm>
        </p:spPr>
        <p:txBody>
          <a:bodyPr/>
          <a:lstStyle/>
          <a:p>
            <a:r>
              <a:rPr lang="en-US" sz="3672" dirty="0"/>
              <a:t>Common API operations</a:t>
            </a:r>
          </a:p>
          <a:p>
            <a:pPr lvl="1"/>
            <a:r>
              <a:rPr lang="en-US" sz="2040" dirty="0"/>
              <a:t>Reading events for specific date range</a:t>
            </a:r>
          </a:p>
          <a:p>
            <a:pPr lvl="1"/>
            <a:r>
              <a:rPr lang="en-US" sz="2040" dirty="0"/>
              <a:t>Creating events</a:t>
            </a:r>
          </a:p>
          <a:p>
            <a:pPr lvl="1"/>
            <a:r>
              <a:rPr lang="en-US" sz="2040" dirty="0"/>
              <a:t>Deleting events</a:t>
            </a:r>
          </a:p>
          <a:p>
            <a:pPr lvl="1"/>
            <a:r>
              <a:rPr lang="en-US" sz="2040" dirty="0"/>
              <a:t>Editing events</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24</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2"/>
          <a:stretch>
            <a:fillRect/>
          </a:stretch>
        </p:blipFill>
        <p:spPr>
          <a:xfrm>
            <a:off x="3449991" y="2910541"/>
            <a:ext cx="7686419" cy="2792130"/>
          </a:xfrm>
          <a:prstGeom prst="rect">
            <a:avLst/>
          </a:prstGeom>
          <a:solidFill>
            <a:schemeClr val="bg1">
              <a:lumMod val="65000"/>
            </a:schemeClr>
          </a:solidFill>
          <a:ln>
            <a:solidFill>
              <a:schemeClr val="bg1">
                <a:lumMod val="50000"/>
              </a:schemeClr>
            </a:solidFill>
          </a:ln>
        </p:spPr>
      </p:pic>
      <p:sp>
        <p:nvSpPr>
          <p:cNvPr id="10" name="Rectangle 9"/>
          <p:cNvSpPr/>
          <p:nvPr/>
        </p:nvSpPr>
        <p:spPr bwMode="auto">
          <a:xfrm>
            <a:off x="9904671" y="1820220"/>
            <a:ext cx="2117077" cy="3813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Event</a:t>
            </a:r>
          </a:p>
        </p:txBody>
      </p:sp>
      <p:pic>
        <p:nvPicPr>
          <p:cNvPr id="5" name="Picture 4"/>
          <p:cNvPicPr>
            <a:picLocks noChangeAspect="1"/>
          </p:cNvPicPr>
          <p:nvPr/>
        </p:nvPicPr>
        <p:blipFill>
          <a:blip r:embed="rId3"/>
          <a:stretch>
            <a:fillRect/>
          </a:stretch>
        </p:blipFill>
        <p:spPr>
          <a:xfrm>
            <a:off x="9915380" y="2189341"/>
            <a:ext cx="2098095" cy="3836795"/>
          </a:xfrm>
          <a:prstGeom prst="rect">
            <a:avLst/>
          </a:prstGeom>
        </p:spPr>
      </p:pic>
    </p:spTree>
    <p:extLst>
      <p:ext uri="{BB962C8B-B14F-4D97-AF65-F5344CB8AC3E}">
        <p14:creationId xmlns:p14="http://schemas.microsoft.com/office/powerpoint/2010/main" val="40611155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Contacts</a:t>
            </a:r>
          </a:p>
        </p:txBody>
      </p:sp>
      <p:sp>
        <p:nvSpPr>
          <p:cNvPr id="3" name="Text Placeholder 2"/>
          <p:cNvSpPr>
            <a:spLocks noGrp="1"/>
          </p:cNvSpPr>
          <p:nvPr>
            <p:ph type="body" sz="quarter" idx="10"/>
          </p:nvPr>
        </p:nvSpPr>
        <p:spPr/>
        <p:txBody>
          <a:bodyPr/>
          <a:lstStyle/>
          <a:p>
            <a:r>
              <a:rPr lang="en-US" sz="3672" dirty="0"/>
              <a:t>Common API operations</a:t>
            </a:r>
          </a:p>
          <a:p>
            <a:pPr lvl="1"/>
            <a:r>
              <a:rPr lang="en-US" sz="2040" dirty="0"/>
              <a:t>Reading contacts</a:t>
            </a:r>
          </a:p>
          <a:p>
            <a:pPr lvl="1"/>
            <a:r>
              <a:rPr lang="en-US" sz="2040" dirty="0"/>
              <a:t>Searching for contacts</a:t>
            </a:r>
          </a:p>
          <a:p>
            <a:pPr lvl="1"/>
            <a:r>
              <a:rPr lang="en-US" sz="2040" dirty="0"/>
              <a:t>Creating contacts</a:t>
            </a:r>
          </a:p>
          <a:p>
            <a:pPr lvl="1"/>
            <a:r>
              <a:rPr lang="en-US" sz="2040" dirty="0"/>
              <a:t>Deleting contacts</a:t>
            </a:r>
          </a:p>
          <a:p>
            <a:pPr lvl="1"/>
            <a:r>
              <a:rPr lang="en-US" sz="2040" dirty="0"/>
              <a:t>Editing events</a:t>
            </a:r>
          </a:p>
          <a:p>
            <a:endParaRPr lang="en-US" dirty="0"/>
          </a:p>
        </p:txBody>
      </p:sp>
      <p:sp>
        <p:nvSpPr>
          <p:cNvPr id="4" name="Slide Number Placeholder 3"/>
          <p:cNvSpPr>
            <a:spLocks noGrp="1"/>
          </p:cNvSpPr>
          <p:nvPr>
            <p:ph type="sldNum" sz="quarter" idx="12"/>
          </p:nvPr>
        </p:nvSpPr>
        <p:spPr>
          <a:xfrm>
            <a:off x="533567" y="6631740"/>
            <a:ext cx="571848" cy="223825"/>
          </a:xfrm>
        </p:spPr>
        <p:txBody>
          <a:bodyPr/>
          <a:lstStyle/>
          <a:p>
            <a:fld id="{727B4C2D-45E2-4621-8491-2995EB46A674}" type="slidenum">
              <a:rPr lang="en-US" smtClean="0">
                <a:gradFill>
                  <a:gsLst>
                    <a:gs pos="100000">
                      <a:srgbClr val="797A7D"/>
                    </a:gs>
                    <a:gs pos="0">
                      <a:srgbClr val="797A7D"/>
                    </a:gs>
                  </a:gsLst>
                  <a:lin ang="5400000" scaled="0"/>
                </a:gradFill>
              </a:rPr>
              <a:pPr/>
              <a:t>25</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rotWithShape="1">
          <a:blip r:embed="rId3"/>
          <a:srcRect b="21734"/>
          <a:stretch/>
        </p:blipFill>
        <p:spPr>
          <a:xfrm>
            <a:off x="1658135" y="4135896"/>
            <a:ext cx="8458748" cy="2495845"/>
          </a:xfrm>
          <a:prstGeom prst="rect">
            <a:avLst/>
          </a:prstGeom>
          <a:ln>
            <a:solidFill>
              <a:schemeClr val="bg1">
                <a:lumMod val="50000"/>
              </a:schemeClr>
            </a:solidFill>
          </a:ln>
        </p:spPr>
      </p:pic>
      <p:sp>
        <p:nvSpPr>
          <p:cNvPr id="8" name="Rectangle 7"/>
          <p:cNvSpPr/>
          <p:nvPr/>
        </p:nvSpPr>
        <p:spPr bwMode="auto">
          <a:xfrm>
            <a:off x="7605471" y="1984177"/>
            <a:ext cx="3011532" cy="3813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83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Contact</a:t>
            </a:r>
          </a:p>
        </p:txBody>
      </p:sp>
      <p:pic>
        <p:nvPicPr>
          <p:cNvPr id="1026" name="Picture 2" descr="D:\Users\andrew\AppData\Local\Temp\SNAGHTML379cbf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3047" y="2365570"/>
            <a:ext cx="3254397" cy="2865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4927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Connected Services</a:t>
            </a:r>
          </a:p>
        </p:txBody>
      </p:sp>
      <p:sp>
        <p:nvSpPr>
          <p:cNvPr id="9" name="Subtitle 4"/>
          <p:cNvSpPr>
            <a:spLocks noGrp="1"/>
          </p:cNvSpPr>
          <p:nvPr>
            <p:ph type="subTitle" idx="1"/>
          </p:nvPr>
        </p:nvSpPr>
        <p:spPr/>
        <p:txBody>
          <a:bodyPr/>
          <a:lstStyle/>
          <a:p>
            <a:pPr lvl="0"/>
            <a:endParaRPr lang="en-US" dirty="0"/>
          </a:p>
        </p:txBody>
      </p:sp>
    </p:spTree>
    <p:extLst>
      <p:ext uri="{BB962C8B-B14F-4D97-AF65-F5344CB8AC3E}">
        <p14:creationId xmlns:p14="http://schemas.microsoft.com/office/powerpoint/2010/main" val="31745369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Connected Services</a:t>
            </a:r>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27</a:t>
            </a:fld>
            <a:endParaRPr lang="en-US" dirty="0">
              <a:gradFill>
                <a:gsLst>
                  <a:gs pos="100000">
                    <a:srgbClr val="797A7D"/>
                  </a:gs>
                  <a:gs pos="0">
                    <a:srgbClr val="797A7D"/>
                  </a:gs>
                </a:gsLst>
                <a:lin ang="5400000" scaled="0"/>
              </a:gradFill>
            </a:endParaRPr>
          </a:p>
        </p:txBody>
      </p:sp>
      <p:pic>
        <p:nvPicPr>
          <p:cNvPr id="4" name="Picture 3"/>
          <p:cNvPicPr>
            <a:picLocks noChangeAspect="1"/>
          </p:cNvPicPr>
          <p:nvPr/>
        </p:nvPicPr>
        <p:blipFill>
          <a:blip r:embed="rId2"/>
          <a:stretch>
            <a:fillRect/>
          </a:stretch>
        </p:blipFill>
        <p:spPr>
          <a:xfrm>
            <a:off x="1480124" y="1681003"/>
            <a:ext cx="3866509" cy="2879789"/>
          </a:xfrm>
          <a:prstGeom prst="rect">
            <a:avLst/>
          </a:prstGeom>
          <a:ln>
            <a:solidFill>
              <a:schemeClr val="bg1">
                <a:lumMod val="85000"/>
              </a:schemeClr>
            </a:solidFill>
          </a:ln>
        </p:spPr>
      </p:pic>
      <p:pic>
        <p:nvPicPr>
          <p:cNvPr id="5" name="Picture 4"/>
          <p:cNvPicPr>
            <a:picLocks noChangeAspect="1"/>
          </p:cNvPicPr>
          <p:nvPr/>
        </p:nvPicPr>
        <p:blipFill>
          <a:blip r:embed="rId3"/>
          <a:stretch>
            <a:fillRect/>
          </a:stretch>
        </p:blipFill>
        <p:spPr>
          <a:xfrm>
            <a:off x="1448558" y="5315969"/>
            <a:ext cx="7149959" cy="1515480"/>
          </a:xfrm>
          <a:prstGeom prst="rect">
            <a:avLst/>
          </a:prstGeom>
          <a:solidFill>
            <a:schemeClr val="bg1">
              <a:lumMod val="50000"/>
            </a:schemeClr>
          </a:solidFill>
          <a:ln>
            <a:solidFill>
              <a:schemeClr val="bg1">
                <a:lumMod val="50000"/>
              </a:schemeClr>
            </a:solidFill>
          </a:ln>
        </p:spPr>
      </p:pic>
      <p:sp>
        <p:nvSpPr>
          <p:cNvPr id="8" name="Oval 7"/>
          <p:cNvSpPr/>
          <p:nvPr/>
        </p:nvSpPr>
        <p:spPr bwMode="auto">
          <a:xfrm>
            <a:off x="1448558" y="1259080"/>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1</a:t>
            </a:r>
          </a:p>
        </p:txBody>
      </p:sp>
      <p:sp>
        <p:nvSpPr>
          <p:cNvPr id="9" name="TextBox 8"/>
          <p:cNvSpPr txBox="1"/>
          <p:nvPr/>
        </p:nvSpPr>
        <p:spPr>
          <a:xfrm>
            <a:off x="1909622" y="1260699"/>
            <a:ext cx="4020189"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Project &gt; Add &gt; Connected Service…</a:t>
            </a:r>
          </a:p>
        </p:txBody>
      </p:sp>
      <p:sp>
        <p:nvSpPr>
          <p:cNvPr id="10" name="Oval 9"/>
          <p:cNvSpPr/>
          <p:nvPr/>
        </p:nvSpPr>
        <p:spPr bwMode="auto">
          <a:xfrm>
            <a:off x="1436332" y="4788655"/>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2</a:t>
            </a:r>
          </a:p>
        </p:txBody>
      </p:sp>
      <p:sp>
        <p:nvSpPr>
          <p:cNvPr id="11" name="TextBox 10"/>
          <p:cNvSpPr txBox="1"/>
          <p:nvPr/>
        </p:nvSpPr>
        <p:spPr>
          <a:xfrm>
            <a:off x="1897395" y="4790274"/>
            <a:ext cx="191415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Register your app</a:t>
            </a:r>
          </a:p>
        </p:txBody>
      </p:sp>
    </p:spTree>
    <p:extLst>
      <p:ext uri="{BB962C8B-B14F-4D97-AF65-F5344CB8AC3E}">
        <p14:creationId xmlns:p14="http://schemas.microsoft.com/office/powerpoint/2010/main" val="2023920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Connected Services Permissions</a:t>
            </a:r>
          </a:p>
        </p:txBody>
      </p:sp>
      <p:sp>
        <p:nvSpPr>
          <p:cNvPr id="4" name="Slide Number Placeholder 3"/>
          <p:cNvSpPr>
            <a:spLocks noGrp="1"/>
          </p:cNvSpPr>
          <p:nvPr>
            <p:ph type="sldNum" sz="quarter" idx="12"/>
          </p:nvPr>
        </p:nvSpPr>
        <p:spPr>
          <a:xfrm>
            <a:off x="2094891" y="6770700"/>
            <a:ext cx="571848" cy="223825"/>
          </a:xfrm>
          <a:prstGeom prst="rect">
            <a:avLst/>
          </a:prstGeom>
        </p:spPr>
        <p:txBody>
          <a:bodyPr/>
          <a:lstStyle/>
          <a:p>
            <a:fld id="{727B4C2D-45E2-4621-8491-2995EB46A674}" type="slidenum">
              <a:rPr lang="en-US" smtClean="0">
                <a:gradFill>
                  <a:gsLst>
                    <a:gs pos="100000">
                      <a:srgbClr val="797A7D"/>
                    </a:gs>
                    <a:gs pos="0">
                      <a:srgbClr val="797A7D"/>
                    </a:gs>
                  </a:gsLst>
                  <a:lin ang="5400000" scaled="0"/>
                </a:gradFill>
              </a:rPr>
              <a:pPr/>
              <a:t>28</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6337" y="1774454"/>
            <a:ext cx="5277975" cy="363124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947" y="1668449"/>
            <a:ext cx="3886184" cy="192754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947" y="4033307"/>
            <a:ext cx="3886184" cy="2129629"/>
          </a:xfrm>
          <a:prstGeom prst="rect">
            <a:avLst/>
          </a:prstGeom>
        </p:spPr>
      </p:pic>
      <p:sp>
        <p:nvSpPr>
          <p:cNvPr id="8" name="Oval 7"/>
          <p:cNvSpPr/>
          <p:nvPr/>
        </p:nvSpPr>
        <p:spPr bwMode="auto">
          <a:xfrm>
            <a:off x="5566336" y="1352926"/>
            <a:ext cx="345798" cy="299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ea typeface="Segoe UI" pitchFamily="34" charset="0"/>
                <a:cs typeface="Segoe UI" pitchFamily="34" charset="0"/>
              </a:rPr>
              <a:t>3</a:t>
            </a:r>
          </a:p>
        </p:txBody>
      </p:sp>
      <p:sp>
        <p:nvSpPr>
          <p:cNvPr id="9" name="TextBox 8"/>
          <p:cNvSpPr txBox="1"/>
          <p:nvPr/>
        </p:nvSpPr>
        <p:spPr>
          <a:xfrm>
            <a:off x="6027400" y="1354544"/>
            <a:ext cx="3463208" cy="320182"/>
          </a:xfrm>
          <a:prstGeom prst="rect">
            <a:avLst/>
          </a:prstGeom>
          <a:noFill/>
        </p:spPr>
        <p:txBody>
          <a:bodyPr wrap="none" lIns="0" tIns="0" rIns="0" bIns="0" rtlCol="0">
            <a:spAutoFit/>
          </a:bodyPr>
          <a:lstStyle/>
          <a:p>
            <a:r>
              <a:rPr lang="en-US" sz="2040" spc="-71" dirty="0">
                <a:gradFill>
                  <a:gsLst>
                    <a:gs pos="2917">
                      <a:srgbClr val="797A7D"/>
                    </a:gs>
                    <a:gs pos="95000">
                      <a:srgbClr val="797A7D"/>
                    </a:gs>
                  </a:gsLst>
                  <a:lin ang="5400000" scaled="0"/>
                </a:gradFill>
              </a:rPr>
              <a:t>Select required app permissions</a:t>
            </a:r>
          </a:p>
        </p:txBody>
      </p:sp>
      <p:cxnSp>
        <p:nvCxnSpPr>
          <p:cNvPr id="10" name="Straight Arrow Connector 9"/>
          <p:cNvCxnSpPr/>
          <p:nvPr/>
        </p:nvCxnSpPr>
        <p:spPr>
          <a:xfrm flipH="1" flipV="1">
            <a:off x="4529295" y="2535842"/>
            <a:ext cx="2148131" cy="251489"/>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86475" y="2934032"/>
            <a:ext cx="1990951" cy="1299358"/>
          </a:xfrm>
          <a:prstGeom prst="straightConnector1">
            <a:avLst/>
          </a:prstGeom>
          <a:ln w="28575">
            <a:solidFill>
              <a:srgbClr val="C0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5611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 with Connected Services</a:t>
            </a:r>
          </a:p>
        </p:txBody>
      </p:sp>
      <p:sp>
        <p:nvSpPr>
          <p:cNvPr id="3" name="Text Placeholder 2"/>
          <p:cNvSpPr>
            <a:spLocks noGrp="1"/>
          </p:cNvSpPr>
          <p:nvPr>
            <p:ph type="body" sz="quarter" idx="10"/>
          </p:nvPr>
        </p:nvSpPr>
        <p:spPr/>
        <p:txBody>
          <a:bodyPr/>
          <a:lstStyle/>
          <a:p>
            <a:r>
              <a:rPr lang="en-US" sz="2856" dirty="0"/>
              <a:t>Assemblies added with a Connected Service</a:t>
            </a:r>
          </a:p>
          <a:p>
            <a:pPr lvl="1"/>
            <a:r>
              <a:rPr lang="en-US" sz="1632" dirty="0"/>
              <a:t>Microsoft.Office365.OAuth</a:t>
            </a:r>
          </a:p>
          <a:p>
            <a:pPr lvl="1"/>
            <a:r>
              <a:rPr lang="en-US" sz="1632" dirty="0"/>
              <a:t>Microsoft.Office365.Oauth.Web</a:t>
            </a:r>
          </a:p>
          <a:p>
            <a:pPr lvl="1"/>
            <a:r>
              <a:rPr lang="en-US" sz="1632" dirty="0"/>
              <a:t>Microsoft.Office365.Exchange</a:t>
            </a:r>
          </a:p>
          <a:p>
            <a:endParaRPr lang="en-US" sz="3264" dirty="0"/>
          </a:p>
          <a:p>
            <a:endParaRPr lang="en-US" sz="3264" dirty="0"/>
          </a:p>
          <a:p>
            <a:endParaRPr lang="en-US" sz="3264" dirty="0"/>
          </a:p>
          <a:p>
            <a:endParaRPr lang="en-US" sz="3264" dirty="0"/>
          </a:p>
          <a:p>
            <a:pPr marL="0" indent="0">
              <a:buNone/>
            </a:pPr>
            <a:r>
              <a:rPr lang="en-US" sz="2856" dirty="0" err="1"/>
              <a:t>AppSettings</a:t>
            </a:r>
            <a:r>
              <a:rPr lang="en-US" sz="2856" dirty="0"/>
              <a:t> added with a Connected Service</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29</a:t>
            </a:fld>
            <a:endParaRPr lang="en-US" dirty="0">
              <a:gradFill>
                <a:gsLst>
                  <a:gs pos="100000">
                    <a:srgbClr val="797A7D"/>
                  </a:gs>
                  <a:gs pos="0">
                    <a:srgbClr val="797A7D"/>
                  </a:gs>
                </a:gsLst>
                <a:lin ang="5400000" scaled="0"/>
              </a:gradFill>
            </a:endParaRPr>
          </a:p>
        </p:txBody>
      </p:sp>
      <p:grpSp>
        <p:nvGrpSpPr>
          <p:cNvPr id="11" name="Group 10"/>
          <p:cNvGrpSpPr/>
          <p:nvPr/>
        </p:nvGrpSpPr>
        <p:grpSpPr>
          <a:xfrm>
            <a:off x="1105416" y="5439077"/>
            <a:ext cx="4513663" cy="1407727"/>
            <a:chOff x="801043" y="3094755"/>
            <a:chExt cx="5772150" cy="1800225"/>
          </a:xfrm>
        </p:grpSpPr>
        <p:pic>
          <p:nvPicPr>
            <p:cNvPr id="9" name="Picture 8"/>
            <p:cNvPicPr>
              <a:picLocks noChangeAspect="1"/>
            </p:cNvPicPr>
            <p:nvPr/>
          </p:nvPicPr>
          <p:blipFill>
            <a:blip r:embed="rId2"/>
            <a:stretch>
              <a:fillRect/>
            </a:stretch>
          </p:blipFill>
          <p:spPr>
            <a:xfrm>
              <a:off x="801043" y="3094755"/>
              <a:ext cx="5772150" cy="1800225"/>
            </a:xfrm>
            <a:prstGeom prst="rect">
              <a:avLst/>
            </a:prstGeom>
            <a:ln>
              <a:solidFill>
                <a:schemeClr val="bg1">
                  <a:lumMod val="50000"/>
                </a:schemeClr>
              </a:solidFill>
            </a:ln>
          </p:spPr>
        </p:pic>
        <p:sp>
          <p:nvSpPr>
            <p:cNvPr id="10" name="Rectangle 9"/>
            <p:cNvSpPr/>
            <p:nvPr/>
          </p:nvSpPr>
          <p:spPr bwMode="auto">
            <a:xfrm>
              <a:off x="1130158" y="4011337"/>
              <a:ext cx="5342561" cy="694227"/>
            </a:xfrm>
            <a:prstGeom prst="rect">
              <a:avLst/>
            </a:prstGeom>
            <a:noFill/>
            <a:ln w="28575">
              <a:solidFill>
                <a:srgbClr val="C0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4" name="Picture 13"/>
          <p:cNvPicPr>
            <a:picLocks noChangeAspect="1"/>
          </p:cNvPicPr>
          <p:nvPr/>
        </p:nvPicPr>
        <p:blipFill>
          <a:blip r:embed="rId3"/>
          <a:stretch>
            <a:fillRect/>
          </a:stretch>
        </p:blipFill>
        <p:spPr>
          <a:xfrm>
            <a:off x="1105415" y="2874073"/>
            <a:ext cx="4099057" cy="1826120"/>
          </a:xfrm>
          <a:prstGeom prst="rect">
            <a:avLst/>
          </a:prstGeom>
        </p:spPr>
      </p:pic>
      <p:pic>
        <p:nvPicPr>
          <p:cNvPr id="15" name="Picture 14"/>
          <p:cNvPicPr>
            <a:picLocks noChangeAspect="1"/>
          </p:cNvPicPr>
          <p:nvPr/>
        </p:nvPicPr>
        <p:blipFill>
          <a:blip r:embed="rId4"/>
          <a:stretch>
            <a:fillRect/>
          </a:stretch>
        </p:blipFill>
        <p:spPr>
          <a:xfrm>
            <a:off x="7215146" y="1313009"/>
            <a:ext cx="5094634" cy="4711634"/>
          </a:xfrm>
          <a:prstGeom prst="rect">
            <a:avLst/>
          </a:prstGeom>
        </p:spPr>
      </p:pic>
    </p:spTree>
    <p:extLst>
      <p:ext uri="{BB962C8B-B14F-4D97-AF65-F5344CB8AC3E}">
        <p14:creationId xmlns:p14="http://schemas.microsoft.com/office/powerpoint/2010/main" val="4699459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Agenda</a:t>
            </a:r>
            <a:endParaRPr lang="en-US" dirty="0"/>
          </a:p>
        </p:txBody>
      </p:sp>
      <p:sp>
        <p:nvSpPr>
          <p:cNvPr id="2" name="Text Placeholder 1"/>
          <p:cNvSpPr>
            <a:spLocks noGrp="1"/>
          </p:cNvSpPr>
          <p:nvPr>
            <p:ph type="body" sz="quarter" idx="10"/>
          </p:nvPr>
        </p:nvSpPr>
        <p:spPr>
          <a:xfrm>
            <a:off x="909555" y="1309326"/>
            <a:ext cx="8030395" cy="2511457"/>
          </a:xfrm>
        </p:spPr>
        <p:txBody>
          <a:bodyPr/>
          <a:lstStyle/>
          <a:p>
            <a:r>
              <a:rPr lang="en-US" sz="3600" dirty="0"/>
              <a:t>Intro to the Microsoft Graph API </a:t>
            </a:r>
          </a:p>
          <a:p>
            <a:r>
              <a:rPr lang="en-US" sz="3600" dirty="0"/>
              <a:t>Getting started</a:t>
            </a:r>
          </a:p>
          <a:p>
            <a:r>
              <a:rPr lang="en-US" sz="3600" dirty="0"/>
              <a:t>SDKs and Code Samples</a:t>
            </a:r>
          </a:p>
          <a:p>
            <a:r>
              <a:rPr lang="en-US" sz="3600" dirty="0"/>
              <a:t>Resources</a:t>
            </a:r>
          </a:p>
        </p:txBody>
      </p:sp>
      <p:grpSp>
        <p:nvGrpSpPr>
          <p:cNvPr id="6" name="Group 5"/>
          <p:cNvGrpSpPr/>
          <p:nvPr/>
        </p:nvGrpSpPr>
        <p:grpSpPr>
          <a:xfrm>
            <a:off x="445648" y="1436115"/>
            <a:ext cx="371444" cy="371444"/>
            <a:chOff x="457580" y="2341896"/>
            <a:chExt cx="364194" cy="364194"/>
          </a:xfrm>
        </p:grpSpPr>
        <p:sp>
          <p:nvSpPr>
            <p:cNvPr id="7" name="Oval 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Right Arrow 7"/>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 name="Group 8"/>
          <p:cNvGrpSpPr/>
          <p:nvPr/>
        </p:nvGrpSpPr>
        <p:grpSpPr>
          <a:xfrm>
            <a:off x="439930" y="2030825"/>
            <a:ext cx="371444" cy="371444"/>
            <a:chOff x="457580" y="2341896"/>
            <a:chExt cx="364194" cy="364194"/>
          </a:xfrm>
        </p:grpSpPr>
        <p:sp>
          <p:nvSpPr>
            <p:cNvPr id="10" name="Oval 9"/>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Right Arrow 10"/>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12" name="Group 11"/>
          <p:cNvGrpSpPr/>
          <p:nvPr/>
        </p:nvGrpSpPr>
        <p:grpSpPr>
          <a:xfrm>
            <a:off x="445648" y="2678666"/>
            <a:ext cx="371444" cy="371444"/>
            <a:chOff x="457580" y="2341896"/>
            <a:chExt cx="364194" cy="364194"/>
          </a:xfrm>
        </p:grpSpPr>
        <p:sp>
          <p:nvSpPr>
            <p:cNvPr id="13" name="Oval 1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4" name="Right Arrow 13"/>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21" name="Group 20"/>
          <p:cNvGrpSpPr/>
          <p:nvPr/>
        </p:nvGrpSpPr>
        <p:grpSpPr>
          <a:xfrm>
            <a:off x="470501" y="3273376"/>
            <a:ext cx="371444" cy="37144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3" name="Right Arrow 22"/>
            <p:cNvSpPr/>
            <p:nvPr/>
          </p:nvSpPr>
          <p:spPr bwMode="auto">
            <a:xfrm>
              <a:off x="548238" y="2432554"/>
              <a:ext cx="206618" cy="182878"/>
            </a:xfrm>
            <a:prstGeom prst="rightArrow">
              <a:avLst>
                <a:gd name="adj1" fmla="val 50000"/>
                <a:gd name="adj2" fmla="val 39583"/>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spTree>
    <p:extLst>
      <p:ext uri="{BB962C8B-B14F-4D97-AF65-F5344CB8AC3E}">
        <p14:creationId xmlns:p14="http://schemas.microsoft.com/office/powerpoint/2010/main" val="222320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74045" y="199393"/>
            <a:ext cx="9711117" cy="6647878"/>
          </a:xfrm>
          <a:prstGeom prst="rect">
            <a:avLst/>
          </a:prstGeom>
        </p:spPr>
      </p:pic>
      <p:sp>
        <p:nvSpPr>
          <p:cNvPr id="4" name="Slide Number Placeholder 3"/>
          <p:cNvSpPr>
            <a:spLocks noGrp="1"/>
          </p:cNvSpPr>
          <p:nvPr>
            <p:ph type="sldNum" sz="quarter" idx="4294967295"/>
          </p:nvPr>
        </p:nvSpPr>
        <p:spPr>
          <a:xfrm>
            <a:off x="2501" y="6526605"/>
            <a:ext cx="571544" cy="223436"/>
          </a:xfrm>
          <a:prstGeom prst="rect">
            <a:avLst/>
          </a:prstGeom>
        </p:spPr>
        <p:txBody>
          <a:bodyPr/>
          <a:lstStyle/>
          <a:p>
            <a:fld id="{727B4C2D-45E2-4621-8491-2995EB46A674}" type="slidenum">
              <a:rPr lang="en-US" smtClean="0">
                <a:solidFill>
                  <a:srgbClr val="000000"/>
                </a:solidFill>
              </a:rPr>
              <a:pPr/>
              <a:t>30</a:t>
            </a:fld>
            <a:endParaRPr lang="en-US" dirty="0">
              <a:solidFill>
                <a:srgbClr val="000000"/>
              </a:solidFill>
            </a:endParaRPr>
          </a:p>
        </p:txBody>
      </p:sp>
      <p:sp>
        <p:nvSpPr>
          <p:cNvPr id="9" name="Text Placeholder 6"/>
          <p:cNvSpPr txBox="1">
            <a:spLocks/>
          </p:cNvSpPr>
          <p:nvPr/>
        </p:nvSpPr>
        <p:spPr>
          <a:xfrm>
            <a:off x="6538166" y="5212154"/>
            <a:ext cx="5475860" cy="578183"/>
          </a:xfrm>
          <a:prstGeom prst="rect">
            <a:avLst/>
          </a:prstGeom>
          <a:solidFill>
            <a:schemeClr val="accent2">
              <a:lumMod val="20000"/>
              <a:lumOff val="80000"/>
            </a:schemeClr>
          </a:solidFill>
          <a:ln>
            <a:solidFill>
              <a:schemeClr val="bg1">
                <a:lumMod val="65000"/>
              </a:schemeClr>
            </a:solidFill>
          </a:ln>
        </p:spPr>
        <p:txBody>
          <a:bodyPr lIns="93260" tIns="186521" rIns="93260"/>
          <a:lstStyle>
            <a:lvl1pPr marL="339725" marR="0" indent="-339725" algn="l" defTabSz="914363" rtl="0" eaLnBrk="1" fontAlgn="auto" latinLnBrk="0" hangingPunct="1">
              <a:lnSpc>
                <a:spcPct val="90000"/>
              </a:lnSpc>
              <a:spcBef>
                <a:spcPct val="20000"/>
              </a:spcBef>
              <a:spcAft>
                <a:spcPts val="0"/>
              </a:spcAft>
              <a:buClrTx/>
              <a:buSzPct val="80000"/>
              <a:buFont typeface="Arial" pitchFamily="34" charset="0"/>
              <a:buChar char="•"/>
              <a:tabLst/>
              <a:defRPr sz="3600" kern="1200" spc="-70" baseline="0">
                <a:gradFill>
                  <a:gsLst>
                    <a:gs pos="1250">
                      <a:schemeClr val="bg2"/>
                    </a:gs>
                    <a:gs pos="100000">
                      <a:schemeClr val="bg2"/>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bg2"/>
                    </a:gs>
                    <a:gs pos="100000">
                      <a:schemeClr val="bg2"/>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36" dirty="0">
                <a:solidFill>
                  <a:srgbClr val="FF0000"/>
                </a:solidFill>
              </a:rPr>
              <a:t>Retrieve access token using </a:t>
            </a:r>
            <a:r>
              <a:rPr lang="en-US" sz="1836" b="1" dirty="0" err="1">
                <a:solidFill>
                  <a:srgbClr val="FF0000"/>
                </a:solidFill>
              </a:rPr>
              <a:t>AcquireTokenSlientAsync</a:t>
            </a:r>
            <a:endParaRPr lang="en-US" sz="1836" b="1" dirty="0">
              <a:solidFill>
                <a:srgbClr val="FF0000"/>
              </a:solidFill>
            </a:endParaRPr>
          </a:p>
        </p:txBody>
      </p:sp>
      <p:cxnSp>
        <p:nvCxnSpPr>
          <p:cNvPr id="13" name="Straight Arrow Connector 12"/>
          <p:cNvCxnSpPr/>
          <p:nvPr/>
        </p:nvCxnSpPr>
        <p:spPr>
          <a:xfrm flipH="1" flipV="1">
            <a:off x="4972295" y="4155221"/>
            <a:ext cx="3879275" cy="10170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4839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Programming with </a:t>
            </a:r>
            <a:r>
              <a:rPr lang="en-US" sz="5400" dirty="0" err="1"/>
              <a:t>OutlookServiceClient</a:t>
            </a:r>
            <a:endParaRPr lang="en-US" sz="5400" dirty="0"/>
          </a:p>
        </p:txBody>
      </p:sp>
      <p:sp>
        <p:nvSpPr>
          <p:cNvPr id="5" name="Text Placeholder 4"/>
          <p:cNvSpPr>
            <a:spLocks noGrp="1"/>
          </p:cNvSpPr>
          <p:nvPr>
            <p:ph type="body" sz="quarter" idx="10"/>
          </p:nvPr>
        </p:nvSpPr>
        <p:spPr>
          <a:xfrm>
            <a:off x="531948" y="1476620"/>
            <a:ext cx="11370961" cy="1258317"/>
          </a:xfrm>
        </p:spPr>
        <p:txBody>
          <a:bodyPr/>
          <a:lstStyle/>
          <a:p>
            <a:r>
              <a:rPr lang="en-US" dirty="0" err="1"/>
              <a:t>OutlookServiceClient</a:t>
            </a:r>
            <a:r>
              <a:rPr lang="en-US" dirty="0"/>
              <a:t> provide </a:t>
            </a:r>
            <a:r>
              <a:rPr lang="en-US" b="1" dirty="0"/>
              <a:t>Me</a:t>
            </a:r>
            <a:r>
              <a:rPr lang="en-US" dirty="0"/>
              <a:t> property</a:t>
            </a:r>
          </a:p>
          <a:p>
            <a:pPr lvl="1"/>
            <a:r>
              <a:rPr lang="en-US" dirty="0"/>
              <a:t>Provides access to mail, events and contacts of currently logged in user</a:t>
            </a:r>
          </a:p>
          <a:p>
            <a:pPr lvl="1"/>
            <a:r>
              <a:rPr lang="en-US" dirty="0"/>
              <a:t>Explicit calls used (e.g. </a:t>
            </a:r>
            <a:r>
              <a:rPr lang="en-US" sz="1836" b="1" dirty="0" err="1">
                <a:solidFill>
                  <a:schemeClr val="accent1">
                    <a:lumMod val="50000"/>
                  </a:schemeClr>
                </a:solidFill>
              </a:rPr>
              <a:t>ExecuteAsync</a:t>
            </a:r>
            <a:r>
              <a:rPr lang="en-US" dirty="0"/>
              <a:t>) to call across network to Office 365 service</a:t>
            </a:r>
          </a:p>
          <a:p>
            <a:pPr lvl="1"/>
            <a:endParaRPr lang="en-US" dirty="0"/>
          </a:p>
        </p:txBody>
      </p:sp>
      <p:sp>
        <p:nvSpPr>
          <p:cNvPr id="3" name="Slide Number Placeholder 2"/>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31</a:t>
            </a:fld>
            <a:endParaRPr lang="en-US" dirty="0">
              <a:gradFill>
                <a:gsLst>
                  <a:gs pos="100000">
                    <a:srgbClr val="797A7D"/>
                  </a:gs>
                  <a:gs pos="0">
                    <a:srgbClr val="797A7D"/>
                  </a:gs>
                </a:gsLst>
                <a:lin ang="5400000" scaled="0"/>
              </a:gradFill>
            </a:endParaRPr>
          </a:p>
        </p:txBody>
      </p:sp>
      <p:pic>
        <p:nvPicPr>
          <p:cNvPr id="6" name="Picture 5"/>
          <p:cNvPicPr>
            <a:picLocks noChangeAspect="1"/>
          </p:cNvPicPr>
          <p:nvPr/>
        </p:nvPicPr>
        <p:blipFill>
          <a:blip r:embed="rId3"/>
          <a:stretch>
            <a:fillRect/>
          </a:stretch>
        </p:blipFill>
        <p:spPr>
          <a:xfrm>
            <a:off x="1041466" y="3301248"/>
            <a:ext cx="10353544" cy="2196206"/>
          </a:xfrm>
          <a:prstGeom prst="rect">
            <a:avLst/>
          </a:prstGeom>
        </p:spPr>
      </p:pic>
    </p:spTree>
    <p:extLst>
      <p:ext uri="{BB962C8B-B14F-4D97-AF65-F5344CB8AC3E}">
        <p14:creationId xmlns:p14="http://schemas.microsoft.com/office/powerpoint/2010/main" val="38381541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Messages</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32</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a:blip r:embed="rId2"/>
          <a:stretch>
            <a:fillRect/>
          </a:stretch>
        </p:blipFill>
        <p:spPr>
          <a:xfrm>
            <a:off x="531948" y="1107281"/>
            <a:ext cx="6932446" cy="5408291"/>
          </a:xfrm>
          <a:prstGeom prst="rect">
            <a:avLst/>
          </a:prstGeom>
        </p:spPr>
      </p:pic>
      <p:pic>
        <p:nvPicPr>
          <p:cNvPr id="3" name="Picture 2"/>
          <p:cNvPicPr>
            <a:picLocks noChangeAspect="1"/>
          </p:cNvPicPr>
          <p:nvPr/>
        </p:nvPicPr>
        <p:blipFill>
          <a:blip r:embed="rId3"/>
          <a:stretch>
            <a:fillRect/>
          </a:stretch>
        </p:blipFill>
        <p:spPr>
          <a:xfrm>
            <a:off x="7347322" y="921727"/>
            <a:ext cx="4555587" cy="4905269"/>
          </a:xfrm>
          <a:prstGeom prst="rect">
            <a:avLst/>
          </a:prstGeom>
        </p:spPr>
      </p:pic>
    </p:spTree>
    <p:extLst>
      <p:ext uri="{BB962C8B-B14F-4D97-AF65-F5344CB8AC3E}">
        <p14:creationId xmlns:p14="http://schemas.microsoft.com/office/powerpoint/2010/main" val="3362101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05415" y="2263187"/>
            <a:ext cx="7518174" cy="4487593"/>
          </a:xfrm>
          <a:prstGeom prst="rect">
            <a:avLst/>
          </a:prstGeom>
        </p:spPr>
      </p:pic>
      <p:sp>
        <p:nvSpPr>
          <p:cNvPr id="2" name="Title 1"/>
          <p:cNvSpPr>
            <a:spLocks noGrp="1"/>
          </p:cNvSpPr>
          <p:nvPr>
            <p:ph type="title"/>
          </p:nvPr>
        </p:nvSpPr>
        <p:spPr/>
        <p:txBody>
          <a:bodyPr/>
          <a:lstStyle/>
          <a:p>
            <a:r>
              <a:rPr lang="en-US" dirty="0"/>
              <a:t>Paging with the Office 365 APIs</a:t>
            </a:r>
          </a:p>
        </p:txBody>
      </p:sp>
      <p:sp>
        <p:nvSpPr>
          <p:cNvPr id="3" name="Text Placeholder 2"/>
          <p:cNvSpPr>
            <a:spLocks noGrp="1"/>
          </p:cNvSpPr>
          <p:nvPr>
            <p:ph type="body" sz="quarter" idx="10"/>
          </p:nvPr>
        </p:nvSpPr>
        <p:spPr/>
        <p:txBody>
          <a:bodyPr/>
          <a:lstStyle/>
          <a:p>
            <a:r>
              <a:rPr lang="en-US" sz="1836" dirty="0"/>
              <a:t>Limit the number of items returned by using the </a:t>
            </a:r>
            <a:r>
              <a:rPr lang="en-US" sz="1836" b="1" dirty="0"/>
              <a:t>Take()</a:t>
            </a:r>
            <a:r>
              <a:rPr lang="en-US" sz="1836" dirty="0"/>
              <a:t> and </a:t>
            </a:r>
            <a:r>
              <a:rPr lang="en-US" sz="1836" b="1" dirty="0"/>
              <a:t>Skip()</a:t>
            </a:r>
            <a:r>
              <a:rPr lang="en-US" sz="1836" dirty="0"/>
              <a:t> prior to </a:t>
            </a:r>
            <a:r>
              <a:rPr lang="en-US" sz="1836" b="1" dirty="0" err="1"/>
              <a:t>ExecuteAsync</a:t>
            </a:r>
            <a:r>
              <a:rPr lang="en-US" sz="1836" b="1" dirty="0"/>
              <a:t>()</a:t>
            </a:r>
          </a:p>
          <a:p>
            <a:r>
              <a:rPr lang="en-US" sz="1836" dirty="0"/>
              <a:t>Paging buttons call </a:t>
            </a:r>
            <a:r>
              <a:rPr lang="en-US" sz="1836" b="1" dirty="0" err="1"/>
              <a:t>GetContacts</a:t>
            </a:r>
            <a:r>
              <a:rPr lang="en-US" sz="1836" dirty="0"/>
              <a:t> which skips over the specified number of contacts to present the next page</a:t>
            </a:r>
          </a:p>
        </p:txBody>
      </p:sp>
      <p:sp>
        <p:nvSpPr>
          <p:cNvPr id="4" name="Slide Number Placeholder 3"/>
          <p:cNvSpPr>
            <a:spLocks noGrp="1"/>
          </p:cNvSpPr>
          <p:nvPr>
            <p:ph type="sldNum" sz="quarter" idx="12"/>
          </p:nvPr>
        </p:nvSpPr>
        <p:spPr/>
        <p:txBody>
          <a:bodyPr/>
          <a:lstStyle/>
          <a:p>
            <a:fld id="{727B4C2D-45E2-4621-8491-2995EB46A674}" type="slidenum">
              <a:rPr lang="en-US" smtClean="0">
                <a:gradFill>
                  <a:gsLst>
                    <a:gs pos="100000">
                      <a:srgbClr val="797A7D"/>
                    </a:gs>
                    <a:gs pos="0">
                      <a:srgbClr val="797A7D"/>
                    </a:gs>
                  </a:gsLst>
                  <a:lin ang="5400000" scaled="0"/>
                </a:gradFill>
              </a:rPr>
              <a:pPr/>
              <a:t>33</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9366"/>
          <a:stretch/>
        </p:blipFill>
        <p:spPr>
          <a:xfrm>
            <a:off x="8109234" y="4445627"/>
            <a:ext cx="3743105" cy="1683770"/>
          </a:xfrm>
          <a:prstGeom prst="rect">
            <a:avLst/>
          </a:prstGeom>
          <a:ln>
            <a:solidFill>
              <a:schemeClr val="bg1">
                <a:lumMod val="50000"/>
              </a:schemeClr>
            </a:solidFill>
          </a:ln>
        </p:spPr>
      </p:pic>
      <p:pic>
        <p:nvPicPr>
          <p:cNvPr id="8" name="Picture 7"/>
          <p:cNvPicPr>
            <a:picLocks noChangeAspect="1"/>
          </p:cNvPicPr>
          <p:nvPr/>
        </p:nvPicPr>
        <p:blipFill>
          <a:blip r:embed="rId4"/>
          <a:stretch>
            <a:fillRect/>
          </a:stretch>
        </p:blipFill>
        <p:spPr>
          <a:xfrm>
            <a:off x="7226674" y="2142556"/>
            <a:ext cx="1968763" cy="2131322"/>
          </a:xfrm>
          <a:prstGeom prst="rect">
            <a:avLst/>
          </a:prstGeom>
        </p:spPr>
      </p:pic>
    </p:spTree>
    <p:extLst>
      <p:ext uri="{BB962C8B-B14F-4D97-AF65-F5344CB8AC3E}">
        <p14:creationId xmlns:p14="http://schemas.microsoft.com/office/powerpoint/2010/main" val="27083970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1209973"/>
            <a:ext cx="10056812" cy="2289858"/>
          </a:xfrm>
        </p:spPr>
        <p:txBody>
          <a:bodyPr/>
          <a:lstStyle/>
          <a:p>
            <a:r>
              <a:rPr lang="en-US" dirty="0"/>
              <a:t>Demo</a:t>
            </a:r>
            <a:br>
              <a:rPr lang="en-US" dirty="0"/>
            </a:br>
            <a:r>
              <a:rPr lang="en-US" sz="4000" dirty="0"/>
              <a:t>SDKs</a:t>
            </a:r>
            <a:br>
              <a:rPr lang="en-US" sz="4000" dirty="0"/>
            </a:br>
            <a:r>
              <a:rPr lang="en-US" sz="4000" dirty="0"/>
              <a:t>Code samples</a:t>
            </a:r>
            <a:endParaRPr lang="en-US" sz="4798" dirty="0"/>
          </a:p>
        </p:txBody>
      </p:sp>
      <p:grpSp>
        <p:nvGrpSpPr>
          <p:cNvPr id="3" name="Group 2"/>
          <p:cNvGrpSpPr/>
          <p:nvPr/>
        </p:nvGrpSpPr>
        <p:grpSpPr>
          <a:xfrm>
            <a:off x="5529843" y="2842315"/>
            <a:ext cx="6162309" cy="3760037"/>
            <a:chOff x="8092941" y="4424546"/>
            <a:chExt cx="3319523" cy="2025463"/>
          </a:xfrm>
        </p:grpSpPr>
        <p:grpSp>
          <p:nvGrpSpPr>
            <p:cNvPr id="5" name="Group 4"/>
            <p:cNvGrpSpPr/>
            <p:nvPr/>
          </p:nvGrpSpPr>
          <p:grpSpPr>
            <a:xfrm>
              <a:off x="8515202" y="4424546"/>
              <a:ext cx="2897262" cy="2025463"/>
              <a:chOff x="4243570" y="1476299"/>
              <a:chExt cx="3749792" cy="2621469"/>
            </a:xfrm>
          </p:grpSpPr>
          <p:grpSp>
            <p:nvGrpSpPr>
              <p:cNvPr id="7" name="Group 6"/>
              <p:cNvGrpSpPr/>
              <p:nvPr/>
            </p:nvGrpSpPr>
            <p:grpSpPr>
              <a:xfrm>
                <a:off x="6728351" y="3141663"/>
                <a:ext cx="896938" cy="695325"/>
                <a:chOff x="6638926" y="3141663"/>
                <a:chExt cx="896938" cy="695325"/>
              </a:xfrm>
            </p:grpSpPr>
            <p:sp>
              <p:nvSpPr>
                <p:cNvPr id="44"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5"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6"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7"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8"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9"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0"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1"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2"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53"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8" name="Group 7"/>
              <p:cNvGrpSpPr/>
              <p:nvPr/>
            </p:nvGrpSpPr>
            <p:grpSpPr>
              <a:xfrm rot="1103645">
                <a:off x="6767684" y="1476299"/>
                <a:ext cx="1225678" cy="1846263"/>
                <a:chOff x="6413501" y="1441450"/>
                <a:chExt cx="1225678" cy="1846263"/>
              </a:xfrm>
            </p:grpSpPr>
            <p:sp>
              <p:nvSpPr>
                <p:cNvPr id="20"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1"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2"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3"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4"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5"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6"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7"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8"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29"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0"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1"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2"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3"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4"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5"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6"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7"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8"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39"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0"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1"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2"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43"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9" name="Group 8"/>
              <p:cNvGrpSpPr/>
              <p:nvPr/>
            </p:nvGrpSpPr>
            <p:grpSpPr>
              <a:xfrm>
                <a:off x="4243570" y="3315652"/>
                <a:ext cx="2525262" cy="593085"/>
                <a:chOff x="4243570" y="3315652"/>
                <a:chExt cx="2525262" cy="593085"/>
              </a:xfrm>
            </p:grpSpPr>
            <p:sp>
              <p:nvSpPr>
                <p:cNvPr id="17" name="Freeform 16"/>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8" name="Freeform 17"/>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sp>
              <p:nvSpPr>
                <p:cNvPr id="19" name="Freeform 18"/>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grpSp>
            <p:nvGrpSpPr>
              <p:cNvPr id="10" name="Group 9"/>
              <p:cNvGrpSpPr/>
              <p:nvPr/>
            </p:nvGrpSpPr>
            <p:grpSpPr>
              <a:xfrm rot="2350315">
                <a:off x="5989331" y="2507581"/>
                <a:ext cx="598331" cy="829441"/>
                <a:chOff x="6006115" y="2691336"/>
                <a:chExt cx="598331" cy="829441"/>
              </a:xfrm>
            </p:grpSpPr>
            <p:sp>
              <p:nvSpPr>
                <p:cNvPr id="15" name="Freeform 14"/>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6" name="Rectangle 15"/>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grpSp>
            <p:nvGrpSpPr>
              <p:cNvPr id="11" name="Group 10"/>
              <p:cNvGrpSpPr/>
              <p:nvPr/>
            </p:nvGrpSpPr>
            <p:grpSpPr>
              <a:xfrm rot="19811762">
                <a:off x="6350661" y="2802697"/>
                <a:ext cx="602318" cy="827644"/>
                <a:chOff x="6280309" y="2808848"/>
                <a:chExt cx="602318" cy="827644"/>
              </a:xfrm>
            </p:grpSpPr>
            <p:sp>
              <p:nvSpPr>
                <p:cNvPr id="13" name="Freeform 12"/>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sp>
              <p:nvSpPr>
                <p:cNvPr id="14" name="Rectangle 13"/>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505050"/>
                    </a:solidFill>
                  </a:endParaRPr>
                </a:p>
              </p:txBody>
            </p:sp>
          </p:gr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6" name="Freeform 5"/>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defTabSz="932597">
                <a:defRPr/>
              </a:pPr>
              <a:endParaRPr lang="en-US" sz="1836" kern="0">
                <a:solidFill>
                  <a:srgbClr val="505050"/>
                </a:solidFill>
              </a:endParaRPr>
            </a:p>
          </p:txBody>
        </p:sp>
      </p:grpSp>
    </p:spTree>
    <p:extLst>
      <p:ext uri="{BB962C8B-B14F-4D97-AF65-F5344CB8AC3E}">
        <p14:creationId xmlns:p14="http://schemas.microsoft.com/office/powerpoint/2010/main" val="243325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Resources</a:t>
            </a:r>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392934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4294967295"/>
          </p:nvPr>
        </p:nvSpPr>
        <p:spPr>
          <a:xfrm>
            <a:off x="307226" y="1563962"/>
            <a:ext cx="12053765" cy="1881795"/>
          </a:xfrm>
        </p:spPr>
        <p:txBody>
          <a:bodyPr vert="horz" wrap="square" lIns="146115" tIns="91321" rIns="146115" bIns="91321" rtlCol="0">
            <a:spAutoFit/>
          </a:bodyPr>
          <a:lstStyle/>
          <a:p>
            <a:pPr marL="342834" indent="-342834" defTabSz="932563">
              <a:spcBef>
                <a:spcPts val="2397"/>
              </a:spcBef>
              <a:buClr>
                <a:schemeClr val="tx2"/>
              </a:buClr>
              <a:buBlip>
                <a:blip r:embed="rId3"/>
              </a:buBlip>
            </a:pPr>
            <a:r>
              <a:rPr lang="en-US" sz="3795" dirty="0">
                <a:gradFill>
                  <a:gsLst>
                    <a:gs pos="1250">
                      <a:schemeClr val="tx1"/>
                    </a:gs>
                    <a:gs pos="100000">
                      <a:schemeClr val="tx1"/>
                    </a:gs>
                  </a:gsLst>
                  <a:lin ang="5400000" scaled="0"/>
                </a:gradFill>
              </a:rPr>
              <a:t>Documentation, samples and more:</a:t>
            </a:r>
          </a:p>
          <a:p>
            <a:pPr defTabSz="932563">
              <a:spcBef>
                <a:spcPts val="2397"/>
              </a:spcBef>
              <a:buClr>
                <a:schemeClr val="tx2"/>
              </a:buClr>
            </a:pPr>
            <a:r>
              <a:rPr lang="en-US" sz="3795" dirty="0">
                <a:gradFill>
                  <a:gsLst>
                    <a:gs pos="1250">
                      <a:schemeClr val="tx1"/>
                    </a:gs>
                    <a:gs pos="100000">
                      <a:schemeClr val="tx1"/>
                    </a:gs>
                  </a:gsLst>
                  <a:lin ang="5400000" scaled="0"/>
                </a:gradFill>
              </a:rPr>
              <a:t>	</a:t>
            </a:r>
            <a:r>
              <a:rPr lang="en-US" sz="5999" dirty="0">
                <a:gradFill>
                  <a:gsLst>
                    <a:gs pos="1250">
                      <a:schemeClr val="tx1"/>
                    </a:gs>
                    <a:gs pos="100000">
                      <a:schemeClr val="tx1"/>
                    </a:gs>
                  </a:gsLst>
                  <a:lin ang="5400000" scaled="0"/>
                </a:gradFill>
              </a:rPr>
              <a:t>https://graph.microsoft.com/</a:t>
            </a:r>
          </a:p>
        </p:txBody>
      </p:sp>
      <p:sp>
        <p:nvSpPr>
          <p:cNvPr id="2" name="Title 1"/>
          <p:cNvSpPr>
            <a:spLocks noGrp="1"/>
          </p:cNvSpPr>
          <p:nvPr>
            <p:ph type="title" idx="4294967295"/>
          </p:nvPr>
        </p:nvSpPr>
        <p:spPr>
          <a:xfrm>
            <a:off x="273895" y="309220"/>
            <a:ext cx="11887100" cy="915858"/>
          </a:xfrm>
        </p:spPr>
        <p:txBody>
          <a:bodyPr/>
          <a:lstStyle/>
          <a:p>
            <a:r>
              <a:rPr lang="en-US" dirty="0">
                <a:solidFill>
                  <a:schemeClr val="tx1"/>
                </a:solidFill>
              </a:rPr>
              <a:t>Resources</a:t>
            </a:r>
          </a:p>
        </p:txBody>
      </p:sp>
      <p:sp>
        <p:nvSpPr>
          <p:cNvPr id="13" name="Text Placeholder 7"/>
          <p:cNvSpPr txBox="1">
            <a:spLocks/>
          </p:cNvSpPr>
          <p:nvPr/>
        </p:nvSpPr>
        <p:spPr>
          <a:xfrm>
            <a:off x="344074" y="3521309"/>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Stack overflow: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[Office365]</a:t>
            </a:r>
          </a:p>
        </p:txBody>
      </p:sp>
      <p:sp>
        <p:nvSpPr>
          <p:cNvPr id="9" name="Text Placeholder 7"/>
          <p:cNvSpPr txBox="1">
            <a:spLocks/>
          </p:cNvSpPr>
          <p:nvPr/>
        </p:nvSpPr>
        <p:spPr>
          <a:xfrm>
            <a:off x="344074" y="5064760"/>
            <a:ext cx="12054435" cy="1570442"/>
          </a:xfrm>
          <a:prstGeom prst="rect">
            <a:avLst/>
          </a:prstGeom>
        </p:spPr>
        <p:txBody>
          <a:bodyPr vert="horz" wrap="square" lIns="146115" tIns="91321" rIns="146115" bIns="91321"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32563">
              <a:spcBef>
                <a:spcPts val="2397"/>
              </a:spcBef>
            </a:pPr>
            <a:r>
              <a:rPr lang="en-US" sz="3795" dirty="0">
                <a:gradFill>
                  <a:gsLst>
                    <a:gs pos="1250">
                      <a:schemeClr val="tx1"/>
                    </a:gs>
                    <a:gs pos="100000">
                      <a:schemeClr val="tx1"/>
                    </a:gs>
                  </a:gsLst>
                  <a:lin ang="5400000" scaled="0"/>
                </a:gradFill>
              </a:rPr>
              <a:t>Twitter: </a:t>
            </a:r>
          </a:p>
          <a:p>
            <a:pPr marL="0" indent="0" defTabSz="932563">
              <a:spcBef>
                <a:spcPts val="2397"/>
              </a:spcBef>
              <a:buNone/>
            </a:pPr>
            <a:r>
              <a:rPr lang="en-US" sz="3795" dirty="0">
                <a:gradFill>
                  <a:gsLst>
                    <a:gs pos="1250">
                      <a:schemeClr val="tx1"/>
                    </a:gs>
                    <a:gs pos="100000">
                      <a:schemeClr val="tx1"/>
                    </a:gs>
                  </a:gsLst>
                  <a:lin ang="5400000" scaled="0"/>
                </a:gradFill>
              </a:rPr>
              <a:t>	#</a:t>
            </a:r>
            <a:r>
              <a:rPr lang="en-US" sz="3795" dirty="0" err="1">
                <a:gradFill>
                  <a:gsLst>
                    <a:gs pos="1250">
                      <a:schemeClr val="tx1"/>
                    </a:gs>
                    <a:gs pos="100000">
                      <a:schemeClr val="tx1"/>
                    </a:gs>
                  </a:gsLst>
                  <a:lin ang="5400000" scaled="0"/>
                </a:gradFill>
              </a:rPr>
              <a:t>MicrosoftGraph</a:t>
            </a:r>
            <a:r>
              <a:rPr lang="en-US" sz="3795" dirty="0">
                <a:gradFill>
                  <a:gsLst>
                    <a:gs pos="1250">
                      <a:schemeClr val="tx1"/>
                    </a:gs>
                    <a:gs pos="100000">
                      <a:schemeClr val="tx1"/>
                    </a:gs>
                  </a:gsLst>
                  <a:lin ang="5400000" scaled="0"/>
                </a:gradFill>
              </a:rPr>
              <a:t> and </a:t>
            </a:r>
            <a:r>
              <a:rPr lang="en-US" sz="3795">
                <a:gradFill>
                  <a:gsLst>
                    <a:gs pos="1250">
                      <a:schemeClr val="tx1"/>
                    </a:gs>
                    <a:gs pos="100000">
                      <a:schemeClr val="tx1"/>
                    </a:gs>
                  </a:gsLst>
                  <a:lin ang="5400000" scaled="0"/>
                </a:gradFill>
              </a:rPr>
              <a:t>#Office365dev</a:t>
            </a:r>
            <a:endParaRPr lang="en-US" sz="3795"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592533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9.99773E-7 L 1.64412E-6 -9.99773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2 -1.37469E-6 L -4.27623E-6 -1.37469E-6 " pathEditMode="relative" rAng="0" ptsTypes="AA">
                                      <p:cBhvr>
                                        <p:cTn id="14" dur="500" fill="hold"/>
                                        <p:tgtEl>
                                          <p:spTgt spid="13"/>
                                        </p:tgtEl>
                                        <p:attrNameLst>
                                          <p:attrName>ppt_x</p:attrName>
                                          <p:attrName>ppt_y</p:attrName>
                                        </p:attrNameLst>
                                      </p:cBhvr>
                                      <p:rCtr x="1200" y="0"/>
                                    </p:animMotion>
                                  </p:childTnLst>
                                </p:cTn>
                              </p:par>
                              <p:par>
                                <p:cTn id="15" presetID="10"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63" presetClass="path" presetSubtype="0" decel="100000" fill="hold" grpId="1" nodeType="withEffect">
                                  <p:stCondLst>
                                    <p:cond delay="1000"/>
                                  </p:stCondLst>
                                  <p:childTnLst>
                                    <p:animMotion origin="layout" path="M -0.02412 -2.70393E-7 L -4.27623E-6 -2.70393E-7 " pathEditMode="relative" rAng="0" ptsTypes="AA">
                                      <p:cBhvr>
                                        <p:cTn id="19" dur="500" fill="hold"/>
                                        <p:tgtEl>
                                          <p:spTgt spid="9"/>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Further reading…</a:t>
            </a:r>
          </a:p>
        </p:txBody>
      </p:sp>
      <p:sp>
        <p:nvSpPr>
          <p:cNvPr id="3" name="Text Placeholder 2"/>
          <p:cNvSpPr>
            <a:spLocks noGrp="1"/>
          </p:cNvSpPr>
          <p:nvPr>
            <p:ph type="body" sz="quarter" idx="4294967295"/>
          </p:nvPr>
        </p:nvSpPr>
        <p:spPr>
          <a:xfrm>
            <a:off x="332459" y="3459751"/>
            <a:ext cx="11612561" cy="2252924"/>
          </a:xfrm>
        </p:spPr>
        <p:txBody>
          <a:bodyPr/>
          <a:lstStyle/>
          <a:p>
            <a:pPr marL="0" indent="0">
              <a:buNone/>
            </a:pPr>
            <a:r>
              <a:rPr lang="en-US" sz="3200" dirty="0">
                <a:hlinkClick r:id="rId2"/>
              </a:rPr>
              <a:t>Getting Started with  APIs</a:t>
            </a:r>
            <a:endParaRPr lang="en-US" sz="3200" dirty="0"/>
          </a:p>
          <a:p>
            <a:pPr marL="0" indent="0">
              <a:buNone/>
            </a:pPr>
            <a:r>
              <a:rPr lang="en-US" sz="3200" dirty="0">
                <a:hlinkClick r:id="rId3"/>
              </a:rPr>
              <a:t>Microsoft Graph API Code Samples  </a:t>
            </a:r>
            <a:endParaRPr lang="en-US" sz="3200" dirty="0"/>
          </a:p>
          <a:p>
            <a:pPr marL="0" indent="0">
              <a:buNone/>
            </a:pPr>
            <a:r>
              <a:rPr lang="en-US" sz="3200" dirty="0">
                <a:hlinkClick r:id="rId3"/>
              </a:rPr>
              <a:t>Microsoft Graph </a:t>
            </a:r>
            <a:r>
              <a:rPr lang="en-US" sz="3200" dirty="0">
                <a:hlinkClick r:id="rId4"/>
              </a:rPr>
              <a:t>API Training videos &amp; hands on labs </a:t>
            </a:r>
            <a:endParaRPr lang="en-US" sz="3200" dirty="0"/>
          </a:p>
          <a:p>
            <a:pPr marL="0" indent="0">
              <a:buNone/>
            </a:pPr>
            <a:r>
              <a:rPr lang="en-US" sz="3200" dirty="0">
                <a:hlinkClick r:id="rId3"/>
              </a:rPr>
              <a:t>Microsoft Graph </a:t>
            </a:r>
            <a:r>
              <a:rPr lang="en-US" sz="3200" dirty="0">
                <a:hlinkClick r:id="rId5"/>
              </a:rPr>
              <a:t>API documentation</a:t>
            </a:r>
            <a:endParaRPr lang="en-US" sz="3200" dirty="0"/>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79245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Developer Program</a:t>
            </a:r>
          </a:p>
        </p:txBody>
      </p:sp>
      <p:sp>
        <p:nvSpPr>
          <p:cNvPr id="7" name="Content Placeholder 6"/>
          <p:cNvSpPr>
            <a:spLocks noGrp="1"/>
          </p:cNvSpPr>
          <p:nvPr>
            <p:ph type="body" sz="quarter" idx="4294967295"/>
          </p:nvPr>
        </p:nvSpPr>
        <p:spPr>
          <a:xfrm>
            <a:off x="0" y="5197475"/>
            <a:ext cx="12192000" cy="615950"/>
          </a:xfrm>
          <a:prstGeom prst="rect">
            <a:avLst/>
          </a:prstGeom>
        </p:spPr>
        <p:txBody>
          <a:bodyPr/>
          <a:lstStyle/>
          <a:p>
            <a:pPr marL="0" indent="0" algn="ctr">
              <a:buNone/>
            </a:pPr>
            <a:r>
              <a:rPr lang="en-US" sz="3137" dirty="0">
                <a:hlinkClick r:id="rId3"/>
              </a:rPr>
              <a:t>http://dev.office.com/devprogram</a:t>
            </a:r>
            <a:r>
              <a:rPr lang="en-US" sz="3137" dirty="0"/>
              <a:t> </a:t>
            </a:r>
          </a:p>
        </p:txBody>
      </p:sp>
      <p:grpSp>
        <p:nvGrpSpPr>
          <p:cNvPr id="83" name="Group 82"/>
          <p:cNvGrpSpPr/>
          <p:nvPr/>
        </p:nvGrpSpPr>
        <p:grpSpPr>
          <a:xfrm>
            <a:off x="4693071" y="3204681"/>
            <a:ext cx="3053448" cy="3742884"/>
            <a:chOff x="4662488" y="3198813"/>
            <a:chExt cx="3114676" cy="3817937"/>
          </a:xfrm>
        </p:grpSpPr>
        <p:sp>
          <p:nvSpPr>
            <p:cNvPr id="84" name="AutoShape 3"/>
            <p:cNvSpPr>
              <a:spLocks noChangeAspect="1" noChangeArrowheads="1" noTextEdit="1"/>
            </p:cNvSpPr>
            <p:nvPr/>
          </p:nvSpPr>
          <p:spPr bwMode="auto">
            <a:xfrm>
              <a:off x="4732338" y="3198813"/>
              <a:ext cx="2974975"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89" name="Freeform 5"/>
            <p:cNvSpPr>
              <a:spLocks/>
            </p:cNvSpPr>
            <p:nvPr/>
          </p:nvSpPr>
          <p:spPr bwMode="auto">
            <a:xfrm>
              <a:off x="6946901" y="5176838"/>
              <a:ext cx="830263" cy="1839912"/>
            </a:xfrm>
            <a:custGeom>
              <a:avLst/>
              <a:gdLst>
                <a:gd name="T0" fmla="*/ 12 w 72"/>
                <a:gd name="T1" fmla="*/ 0 h 160"/>
                <a:gd name="T2" fmla="*/ 0 w 72"/>
                <a:gd name="T3" fmla="*/ 76 h 160"/>
                <a:gd name="T4" fmla="*/ 57 w 72"/>
                <a:gd name="T5" fmla="*/ 151 h 160"/>
                <a:gd name="T6" fmla="*/ 67 w 72"/>
                <a:gd name="T7" fmla="*/ 151 h 160"/>
                <a:gd name="T8" fmla="*/ 12 w 72"/>
                <a:gd name="T9" fmla="*/ 0 h 160"/>
              </a:gdLst>
              <a:ahLst/>
              <a:cxnLst>
                <a:cxn ang="0">
                  <a:pos x="T0" y="T1"/>
                </a:cxn>
                <a:cxn ang="0">
                  <a:pos x="T2" y="T3"/>
                </a:cxn>
                <a:cxn ang="0">
                  <a:pos x="T4" y="T5"/>
                </a:cxn>
                <a:cxn ang="0">
                  <a:pos x="T6" y="T7"/>
                </a:cxn>
                <a:cxn ang="0">
                  <a:pos x="T8" y="T9"/>
                </a:cxn>
              </a:cxnLst>
              <a:rect l="0" t="0" r="r" b="b"/>
              <a:pathLst>
                <a:path w="72" h="160">
                  <a:moveTo>
                    <a:pt x="12" y="0"/>
                  </a:moveTo>
                  <a:cubicBezTo>
                    <a:pt x="11" y="24"/>
                    <a:pt x="8" y="49"/>
                    <a:pt x="0" y="76"/>
                  </a:cubicBezTo>
                  <a:cubicBezTo>
                    <a:pt x="45" y="82"/>
                    <a:pt x="56" y="147"/>
                    <a:pt x="57" y="151"/>
                  </a:cubicBezTo>
                  <a:cubicBezTo>
                    <a:pt x="58" y="160"/>
                    <a:pt x="67" y="157"/>
                    <a:pt x="67" y="151"/>
                  </a:cubicBezTo>
                  <a:cubicBezTo>
                    <a:pt x="72" y="50"/>
                    <a:pt x="21" y="7"/>
                    <a:pt x="12"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6" name="Freeform 6"/>
            <p:cNvSpPr>
              <a:spLocks/>
            </p:cNvSpPr>
            <p:nvPr/>
          </p:nvSpPr>
          <p:spPr bwMode="auto">
            <a:xfrm>
              <a:off x="4662488" y="5187950"/>
              <a:ext cx="819150" cy="1828800"/>
            </a:xfrm>
            <a:custGeom>
              <a:avLst/>
              <a:gdLst>
                <a:gd name="T0" fmla="*/ 59 w 71"/>
                <a:gd name="T1" fmla="*/ 0 h 159"/>
                <a:gd name="T2" fmla="*/ 5 w 71"/>
                <a:gd name="T3" fmla="*/ 150 h 159"/>
                <a:gd name="T4" fmla="*/ 15 w 71"/>
                <a:gd name="T5" fmla="*/ 150 h 159"/>
                <a:gd name="T6" fmla="*/ 71 w 71"/>
                <a:gd name="T7" fmla="*/ 75 h 159"/>
                <a:gd name="T8" fmla="*/ 59 w 71"/>
                <a:gd name="T9" fmla="*/ 0 h 159"/>
              </a:gdLst>
              <a:ahLst/>
              <a:cxnLst>
                <a:cxn ang="0">
                  <a:pos x="T0" y="T1"/>
                </a:cxn>
                <a:cxn ang="0">
                  <a:pos x="T2" y="T3"/>
                </a:cxn>
                <a:cxn ang="0">
                  <a:pos x="T4" y="T5"/>
                </a:cxn>
                <a:cxn ang="0">
                  <a:pos x="T6" y="T7"/>
                </a:cxn>
                <a:cxn ang="0">
                  <a:pos x="T8" y="T9"/>
                </a:cxn>
              </a:cxnLst>
              <a:rect l="0" t="0" r="r" b="b"/>
              <a:pathLst>
                <a:path w="71" h="159">
                  <a:moveTo>
                    <a:pt x="59" y="0"/>
                  </a:moveTo>
                  <a:cubicBezTo>
                    <a:pt x="48" y="9"/>
                    <a:pt x="0" y="52"/>
                    <a:pt x="5" y="150"/>
                  </a:cubicBezTo>
                  <a:cubicBezTo>
                    <a:pt x="5" y="156"/>
                    <a:pt x="14" y="159"/>
                    <a:pt x="15" y="150"/>
                  </a:cubicBezTo>
                  <a:cubicBezTo>
                    <a:pt x="16" y="146"/>
                    <a:pt x="27" y="82"/>
                    <a:pt x="71" y="75"/>
                  </a:cubicBezTo>
                  <a:cubicBezTo>
                    <a:pt x="63" y="49"/>
                    <a:pt x="60" y="23"/>
                    <a:pt x="59" y="0"/>
                  </a:cubicBezTo>
                  <a:close/>
                </a:path>
              </a:pathLst>
            </a:custGeom>
            <a:solidFill>
              <a:srgbClr val="BAD80A"/>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7" name="Freeform 7"/>
            <p:cNvSpPr>
              <a:spLocks/>
            </p:cNvSpPr>
            <p:nvPr/>
          </p:nvSpPr>
          <p:spPr bwMode="auto">
            <a:xfrm>
              <a:off x="6105526" y="5119688"/>
              <a:ext cx="230188" cy="1851025"/>
            </a:xfrm>
            <a:custGeom>
              <a:avLst/>
              <a:gdLst>
                <a:gd name="T0" fmla="*/ 10 w 20"/>
                <a:gd name="T1" fmla="*/ 0 h 161"/>
                <a:gd name="T2" fmla="*/ 10 w 20"/>
                <a:gd name="T3" fmla="*/ 0 h 161"/>
                <a:gd name="T4" fmla="*/ 10 w 20"/>
                <a:gd name="T5" fmla="*/ 0 h 161"/>
                <a:gd name="T6" fmla="*/ 10 w 20"/>
                <a:gd name="T7" fmla="*/ 0 h 161"/>
                <a:gd name="T8" fmla="*/ 10 w 20"/>
                <a:gd name="T9" fmla="*/ 0 h 161"/>
                <a:gd name="T10" fmla="*/ 0 w 20"/>
                <a:gd name="T11" fmla="*/ 11 h 161"/>
                <a:gd name="T12" fmla="*/ 0 w 20"/>
                <a:gd name="T13" fmla="*/ 149 h 161"/>
                <a:gd name="T14" fmla="*/ 10 w 20"/>
                <a:gd name="T15" fmla="*/ 161 h 161"/>
                <a:gd name="T16" fmla="*/ 10 w 20"/>
                <a:gd name="T17" fmla="*/ 161 h 161"/>
                <a:gd name="T18" fmla="*/ 10 w 20"/>
                <a:gd name="T19" fmla="*/ 161 h 161"/>
                <a:gd name="T20" fmla="*/ 10 w 20"/>
                <a:gd name="T21" fmla="*/ 161 h 161"/>
                <a:gd name="T22" fmla="*/ 10 w 20"/>
                <a:gd name="T23" fmla="*/ 161 h 161"/>
                <a:gd name="T24" fmla="*/ 20 w 20"/>
                <a:gd name="T25" fmla="*/ 149 h 161"/>
                <a:gd name="T26" fmla="*/ 20 w 20"/>
                <a:gd name="T27" fmla="*/ 11 h 161"/>
                <a:gd name="T28" fmla="*/ 10 w 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161">
                  <a:moveTo>
                    <a:pt x="10" y="0"/>
                  </a:moveTo>
                  <a:cubicBezTo>
                    <a:pt x="10" y="0"/>
                    <a:pt x="10" y="0"/>
                    <a:pt x="10" y="0"/>
                  </a:cubicBezTo>
                  <a:cubicBezTo>
                    <a:pt x="10" y="0"/>
                    <a:pt x="10" y="0"/>
                    <a:pt x="10" y="0"/>
                  </a:cubicBezTo>
                  <a:cubicBezTo>
                    <a:pt x="10" y="0"/>
                    <a:pt x="10" y="0"/>
                    <a:pt x="10" y="0"/>
                  </a:cubicBezTo>
                  <a:cubicBezTo>
                    <a:pt x="10" y="0"/>
                    <a:pt x="10" y="0"/>
                    <a:pt x="10" y="0"/>
                  </a:cubicBezTo>
                  <a:cubicBezTo>
                    <a:pt x="0" y="0"/>
                    <a:pt x="0" y="11"/>
                    <a:pt x="0" y="11"/>
                  </a:cubicBezTo>
                  <a:cubicBezTo>
                    <a:pt x="0" y="11"/>
                    <a:pt x="0" y="144"/>
                    <a:pt x="0" y="149"/>
                  </a:cubicBezTo>
                  <a:cubicBezTo>
                    <a:pt x="0" y="154"/>
                    <a:pt x="0" y="161"/>
                    <a:pt x="10" y="161"/>
                  </a:cubicBezTo>
                  <a:cubicBezTo>
                    <a:pt x="10" y="161"/>
                    <a:pt x="10" y="161"/>
                    <a:pt x="10" y="161"/>
                  </a:cubicBezTo>
                  <a:cubicBezTo>
                    <a:pt x="10" y="161"/>
                    <a:pt x="10" y="161"/>
                    <a:pt x="10" y="161"/>
                  </a:cubicBezTo>
                  <a:cubicBezTo>
                    <a:pt x="10" y="161"/>
                    <a:pt x="10" y="161"/>
                    <a:pt x="10" y="161"/>
                  </a:cubicBezTo>
                  <a:cubicBezTo>
                    <a:pt x="10" y="161"/>
                    <a:pt x="10" y="161"/>
                    <a:pt x="10" y="161"/>
                  </a:cubicBezTo>
                  <a:cubicBezTo>
                    <a:pt x="20" y="161"/>
                    <a:pt x="20" y="154"/>
                    <a:pt x="20" y="149"/>
                  </a:cubicBezTo>
                  <a:cubicBezTo>
                    <a:pt x="20" y="144"/>
                    <a:pt x="20" y="11"/>
                    <a:pt x="20" y="11"/>
                  </a:cubicBezTo>
                  <a:cubicBezTo>
                    <a:pt x="20" y="11"/>
                    <a:pt x="20" y="0"/>
                    <a:pt x="1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8" name="Freeform 8"/>
            <p:cNvSpPr>
              <a:spLocks/>
            </p:cNvSpPr>
            <p:nvPr/>
          </p:nvSpPr>
          <p:spPr bwMode="auto">
            <a:xfrm>
              <a:off x="5851526" y="3198813"/>
              <a:ext cx="738188" cy="425450"/>
            </a:xfrm>
            <a:custGeom>
              <a:avLst/>
              <a:gdLst>
                <a:gd name="T0" fmla="*/ 64 w 64"/>
                <a:gd name="T1" fmla="*/ 37 h 37"/>
                <a:gd name="T2" fmla="*/ 32 w 64"/>
                <a:gd name="T3" fmla="*/ 0 h 37"/>
                <a:gd name="T4" fmla="*/ 32 w 64"/>
                <a:gd name="T5" fmla="*/ 0 h 37"/>
                <a:gd name="T6" fmla="*/ 0 w 64"/>
                <a:gd name="T7" fmla="*/ 37 h 37"/>
                <a:gd name="T8" fmla="*/ 64 w 64"/>
                <a:gd name="T9" fmla="*/ 37 h 37"/>
              </a:gdLst>
              <a:ahLst/>
              <a:cxnLst>
                <a:cxn ang="0">
                  <a:pos x="T0" y="T1"/>
                </a:cxn>
                <a:cxn ang="0">
                  <a:pos x="T2" y="T3"/>
                </a:cxn>
                <a:cxn ang="0">
                  <a:pos x="T4" y="T5"/>
                </a:cxn>
                <a:cxn ang="0">
                  <a:pos x="T6" y="T7"/>
                </a:cxn>
                <a:cxn ang="0">
                  <a:pos x="T8" y="T9"/>
                </a:cxn>
              </a:cxnLst>
              <a:rect l="0" t="0" r="r" b="b"/>
              <a:pathLst>
                <a:path w="64" h="37">
                  <a:moveTo>
                    <a:pt x="64" y="37"/>
                  </a:moveTo>
                  <a:cubicBezTo>
                    <a:pt x="51" y="14"/>
                    <a:pt x="38" y="0"/>
                    <a:pt x="32" y="0"/>
                  </a:cubicBezTo>
                  <a:cubicBezTo>
                    <a:pt x="32" y="0"/>
                    <a:pt x="32" y="0"/>
                    <a:pt x="32" y="0"/>
                  </a:cubicBezTo>
                  <a:cubicBezTo>
                    <a:pt x="26" y="0"/>
                    <a:pt x="13" y="14"/>
                    <a:pt x="0" y="37"/>
                  </a:cubicBezTo>
                  <a:lnTo>
                    <a:pt x="64" y="37"/>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99" name="Freeform 9"/>
            <p:cNvSpPr>
              <a:spLocks noEditPoints="1"/>
            </p:cNvSpPr>
            <p:nvPr/>
          </p:nvSpPr>
          <p:spPr bwMode="auto">
            <a:xfrm>
              <a:off x="5262563" y="3727450"/>
              <a:ext cx="1914525" cy="2484437"/>
            </a:xfrm>
            <a:custGeom>
              <a:avLst/>
              <a:gdLst>
                <a:gd name="T0" fmla="*/ 120 w 166"/>
                <a:gd name="T1" fmla="*/ 0 h 216"/>
                <a:gd name="T2" fmla="*/ 46 w 166"/>
                <a:gd name="T3" fmla="*/ 0 h 216"/>
                <a:gd name="T4" fmla="*/ 32 w 166"/>
                <a:gd name="T5" fmla="*/ 216 h 216"/>
                <a:gd name="T6" fmla="*/ 65 w 166"/>
                <a:gd name="T7" fmla="*/ 216 h 216"/>
                <a:gd name="T8" fmla="*/ 65 w 166"/>
                <a:gd name="T9" fmla="*/ 132 h 216"/>
                <a:gd name="T10" fmla="*/ 70 w 166"/>
                <a:gd name="T11" fmla="*/ 118 h 216"/>
                <a:gd name="T12" fmla="*/ 83 w 166"/>
                <a:gd name="T13" fmla="*/ 113 h 216"/>
                <a:gd name="T14" fmla="*/ 96 w 166"/>
                <a:gd name="T15" fmla="*/ 118 h 216"/>
                <a:gd name="T16" fmla="*/ 101 w 166"/>
                <a:gd name="T17" fmla="*/ 132 h 216"/>
                <a:gd name="T18" fmla="*/ 101 w 166"/>
                <a:gd name="T19" fmla="*/ 216 h 216"/>
                <a:gd name="T20" fmla="*/ 134 w 166"/>
                <a:gd name="T21" fmla="*/ 216 h 216"/>
                <a:gd name="T22" fmla="*/ 120 w 166"/>
                <a:gd name="T23" fmla="*/ 0 h 216"/>
                <a:gd name="T24" fmla="*/ 83 w 166"/>
                <a:gd name="T25" fmla="*/ 75 h 216"/>
                <a:gd name="T26" fmla="*/ 57 w 166"/>
                <a:gd name="T27" fmla="*/ 49 h 216"/>
                <a:gd name="T28" fmla="*/ 83 w 166"/>
                <a:gd name="T29" fmla="*/ 23 h 216"/>
                <a:gd name="T30" fmla="*/ 109 w 166"/>
                <a:gd name="T31" fmla="*/ 49 h 216"/>
                <a:gd name="T32" fmla="*/ 83 w 166"/>
                <a:gd name="T33" fmla="*/ 7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216">
                  <a:moveTo>
                    <a:pt x="120" y="0"/>
                  </a:moveTo>
                  <a:cubicBezTo>
                    <a:pt x="46" y="0"/>
                    <a:pt x="46" y="0"/>
                    <a:pt x="46" y="0"/>
                  </a:cubicBezTo>
                  <a:cubicBezTo>
                    <a:pt x="21" y="47"/>
                    <a:pt x="0" y="126"/>
                    <a:pt x="32" y="216"/>
                  </a:cubicBezTo>
                  <a:cubicBezTo>
                    <a:pt x="32" y="216"/>
                    <a:pt x="50" y="216"/>
                    <a:pt x="65" y="216"/>
                  </a:cubicBezTo>
                  <a:cubicBezTo>
                    <a:pt x="65" y="132"/>
                    <a:pt x="65" y="132"/>
                    <a:pt x="65" y="132"/>
                  </a:cubicBezTo>
                  <a:cubicBezTo>
                    <a:pt x="65" y="130"/>
                    <a:pt x="65" y="123"/>
                    <a:pt x="70" y="118"/>
                  </a:cubicBezTo>
                  <a:cubicBezTo>
                    <a:pt x="72" y="116"/>
                    <a:pt x="77" y="113"/>
                    <a:pt x="83" y="113"/>
                  </a:cubicBezTo>
                  <a:cubicBezTo>
                    <a:pt x="90" y="113"/>
                    <a:pt x="94" y="116"/>
                    <a:pt x="96" y="118"/>
                  </a:cubicBezTo>
                  <a:cubicBezTo>
                    <a:pt x="101" y="123"/>
                    <a:pt x="101" y="130"/>
                    <a:pt x="101" y="132"/>
                  </a:cubicBezTo>
                  <a:cubicBezTo>
                    <a:pt x="101" y="216"/>
                    <a:pt x="101" y="216"/>
                    <a:pt x="101" y="216"/>
                  </a:cubicBezTo>
                  <a:cubicBezTo>
                    <a:pt x="116" y="216"/>
                    <a:pt x="134" y="216"/>
                    <a:pt x="134" y="216"/>
                  </a:cubicBezTo>
                  <a:cubicBezTo>
                    <a:pt x="166" y="126"/>
                    <a:pt x="145" y="47"/>
                    <a:pt x="120" y="0"/>
                  </a:cubicBezTo>
                  <a:close/>
                  <a:moveTo>
                    <a:pt x="83" y="75"/>
                  </a:moveTo>
                  <a:cubicBezTo>
                    <a:pt x="69" y="75"/>
                    <a:pt x="57" y="63"/>
                    <a:pt x="57" y="49"/>
                  </a:cubicBezTo>
                  <a:cubicBezTo>
                    <a:pt x="57" y="35"/>
                    <a:pt x="69" y="23"/>
                    <a:pt x="83" y="23"/>
                  </a:cubicBezTo>
                  <a:cubicBezTo>
                    <a:pt x="97" y="23"/>
                    <a:pt x="109" y="35"/>
                    <a:pt x="109" y="49"/>
                  </a:cubicBezTo>
                  <a:cubicBezTo>
                    <a:pt x="109" y="63"/>
                    <a:pt x="97" y="75"/>
                    <a:pt x="83" y="75"/>
                  </a:cubicBez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0" name="Freeform 10"/>
            <p:cNvSpPr>
              <a:spLocks/>
            </p:cNvSpPr>
            <p:nvPr/>
          </p:nvSpPr>
          <p:spPr bwMode="auto">
            <a:xfrm>
              <a:off x="5619751" y="6292850"/>
              <a:ext cx="392113" cy="92075"/>
            </a:xfrm>
            <a:custGeom>
              <a:avLst/>
              <a:gdLst>
                <a:gd name="T0" fmla="*/ 34 w 34"/>
                <a:gd name="T1" fmla="*/ 0 h 8"/>
                <a:gd name="T2" fmla="*/ 5 w 34"/>
                <a:gd name="T3" fmla="*/ 0 h 8"/>
                <a:gd name="T4" fmla="*/ 0 w 34"/>
                <a:gd name="T5" fmla="*/ 4 h 8"/>
                <a:gd name="T6" fmla="*/ 5 w 34"/>
                <a:gd name="T7" fmla="*/ 8 h 8"/>
                <a:gd name="T8" fmla="*/ 34 w 34"/>
                <a:gd name="T9" fmla="*/ 8 h 8"/>
                <a:gd name="T10" fmla="*/ 34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4" y="0"/>
                  </a:moveTo>
                  <a:cubicBezTo>
                    <a:pt x="5" y="0"/>
                    <a:pt x="5" y="0"/>
                    <a:pt x="5" y="0"/>
                  </a:cubicBezTo>
                  <a:cubicBezTo>
                    <a:pt x="2" y="0"/>
                    <a:pt x="0" y="2"/>
                    <a:pt x="0" y="4"/>
                  </a:cubicBezTo>
                  <a:cubicBezTo>
                    <a:pt x="0" y="6"/>
                    <a:pt x="2" y="8"/>
                    <a:pt x="5" y="8"/>
                  </a:cubicBezTo>
                  <a:cubicBezTo>
                    <a:pt x="34" y="8"/>
                    <a:pt x="34" y="8"/>
                    <a:pt x="34" y="8"/>
                  </a:cubicBezTo>
                  <a:lnTo>
                    <a:pt x="34" y="0"/>
                  </a:ln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sp>
          <p:nvSpPr>
            <p:cNvPr id="101" name="Freeform 11"/>
            <p:cNvSpPr>
              <a:spLocks/>
            </p:cNvSpPr>
            <p:nvPr/>
          </p:nvSpPr>
          <p:spPr bwMode="auto">
            <a:xfrm>
              <a:off x="6427788" y="6292850"/>
              <a:ext cx="392113" cy="92075"/>
            </a:xfrm>
            <a:custGeom>
              <a:avLst/>
              <a:gdLst>
                <a:gd name="T0" fmla="*/ 30 w 34"/>
                <a:gd name="T1" fmla="*/ 0 h 8"/>
                <a:gd name="T2" fmla="*/ 0 w 34"/>
                <a:gd name="T3" fmla="*/ 0 h 8"/>
                <a:gd name="T4" fmla="*/ 0 w 34"/>
                <a:gd name="T5" fmla="*/ 8 h 8"/>
                <a:gd name="T6" fmla="*/ 30 w 34"/>
                <a:gd name="T7" fmla="*/ 8 h 8"/>
                <a:gd name="T8" fmla="*/ 34 w 34"/>
                <a:gd name="T9" fmla="*/ 4 h 8"/>
                <a:gd name="T10" fmla="*/ 30 w 34"/>
                <a:gd name="T11" fmla="*/ 0 h 8"/>
              </a:gdLst>
              <a:ahLst/>
              <a:cxnLst>
                <a:cxn ang="0">
                  <a:pos x="T0" y="T1"/>
                </a:cxn>
                <a:cxn ang="0">
                  <a:pos x="T2" y="T3"/>
                </a:cxn>
                <a:cxn ang="0">
                  <a:pos x="T4" y="T5"/>
                </a:cxn>
                <a:cxn ang="0">
                  <a:pos x="T6" y="T7"/>
                </a:cxn>
                <a:cxn ang="0">
                  <a:pos x="T8" y="T9"/>
                </a:cxn>
                <a:cxn ang="0">
                  <a:pos x="T10" y="T11"/>
                </a:cxn>
              </a:cxnLst>
              <a:rect l="0" t="0" r="r" b="b"/>
              <a:pathLst>
                <a:path w="34" h="8">
                  <a:moveTo>
                    <a:pt x="30" y="0"/>
                  </a:moveTo>
                  <a:cubicBezTo>
                    <a:pt x="0" y="0"/>
                    <a:pt x="0" y="0"/>
                    <a:pt x="0" y="0"/>
                  </a:cubicBezTo>
                  <a:cubicBezTo>
                    <a:pt x="0" y="8"/>
                    <a:pt x="0" y="8"/>
                    <a:pt x="0" y="8"/>
                  </a:cubicBezTo>
                  <a:cubicBezTo>
                    <a:pt x="30" y="8"/>
                    <a:pt x="30" y="8"/>
                    <a:pt x="30" y="8"/>
                  </a:cubicBezTo>
                  <a:cubicBezTo>
                    <a:pt x="32" y="8"/>
                    <a:pt x="34" y="6"/>
                    <a:pt x="34" y="4"/>
                  </a:cubicBezTo>
                  <a:cubicBezTo>
                    <a:pt x="34" y="2"/>
                    <a:pt x="32" y="0"/>
                    <a:pt x="30" y="0"/>
                  </a:cubicBezTo>
                  <a:close/>
                </a:path>
              </a:pathLst>
            </a:custGeom>
            <a:solidFill>
              <a:srgbClr val="00188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a:ea typeface="+mn-ea"/>
                <a:cs typeface="+mn-cs"/>
              </a:endParaRPr>
            </a:p>
          </p:txBody>
        </p:sp>
      </p:grpSp>
      <p:grpSp>
        <p:nvGrpSpPr>
          <p:cNvPr id="294" name="Group 293"/>
          <p:cNvGrpSpPr/>
          <p:nvPr/>
        </p:nvGrpSpPr>
        <p:grpSpPr>
          <a:xfrm>
            <a:off x="579438" y="2328695"/>
            <a:ext cx="2290317" cy="1899930"/>
            <a:chOff x="457200" y="2260433"/>
            <a:chExt cx="2290317" cy="1899930"/>
          </a:xfrm>
        </p:grpSpPr>
        <p:sp>
          <p:nvSpPr>
            <p:cNvPr id="67" name="Rectangle 66"/>
            <p:cNvSpPr/>
            <p:nvPr/>
          </p:nvSpPr>
          <p:spPr>
            <a:xfrm>
              <a:off x="457200" y="3466393"/>
              <a:ext cx="2290317"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E-mail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Newsletters</a:t>
              </a:r>
            </a:p>
          </p:txBody>
        </p:sp>
        <p:grpSp>
          <p:nvGrpSpPr>
            <p:cNvPr id="293" name="Group 292"/>
            <p:cNvGrpSpPr/>
            <p:nvPr/>
          </p:nvGrpSpPr>
          <p:grpSpPr>
            <a:xfrm>
              <a:off x="746844" y="2260433"/>
              <a:ext cx="1711028" cy="991002"/>
              <a:chOff x="860785" y="2260433"/>
              <a:chExt cx="1711028" cy="991002"/>
            </a:xfrm>
          </p:grpSpPr>
          <p:grpSp>
            <p:nvGrpSpPr>
              <p:cNvPr id="63" name="Group 62"/>
              <p:cNvGrpSpPr/>
              <p:nvPr/>
            </p:nvGrpSpPr>
            <p:grpSpPr>
              <a:xfrm>
                <a:off x="860785" y="2260433"/>
                <a:ext cx="1711028" cy="991002"/>
                <a:chOff x="506413" y="1770063"/>
                <a:chExt cx="2105025" cy="1219200"/>
              </a:xfrm>
            </p:grpSpPr>
            <p:sp>
              <p:nvSpPr>
                <p:cNvPr id="59" name="Rectangle 20"/>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0" name="Oval 21"/>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1" name="Rectangle 22"/>
                <p:cNvSpPr>
                  <a:spLocks noChangeArrowheads="1"/>
                </p:cNvSpPr>
                <p:nvPr/>
              </p:nvSpPr>
              <p:spPr bwMode="auto">
                <a:xfrm>
                  <a:off x="819150" y="1855788"/>
                  <a:ext cx="1514475" cy="9874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62" name="Freeform 23"/>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sp>
            <p:nvSpPr>
              <p:cNvPr id="2" name="Rectangle 1"/>
              <p:cNvSpPr/>
              <p:nvPr/>
            </p:nvSpPr>
            <p:spPr bwMode="auto">
              <a:xfrm>
                <a:off x="1416844" y="2379232"/>
                <a:ext cx="8465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5" name="Straight Connector 4"/>
              <p:cNvCxnSpPr/>
              <p:nvPr/>
            </p:nvCxnSpPr>
            <p:spPr>
              <a:xfrm>
                <a:off x="1416844" y="253061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416844" y="260803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416844" y="2685462"/>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16844" y="2762886"/>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bwMode="auto">
              <a:xfrm>
                <a:off x="1142807" y="2375321"/>
                <a:ext cx="234036" cy="7395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sp>
            <p:nvSpPr>
              <p:cNvPr id="107" name="Rectangle 106"/>
              <p:cNvSpPr/>
              <p:nvPr/>
            </p:nvSpPr>
            <p:spPr bwMode="auto">
              <a:xfrm>
                <a:off x="1142807" y="2469924"/>
                <a:ext cx="234036" cy="6145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Segoe UI" pitchFamily="34" charset="0"/>
                  <a:cs typeface="Segoe UI" pitchFamily="34" charset="0"/>
                </a:endParaRPr>
              </a:p>
            </p:txBody>
          </p:sp>
          <p:cxnSp>
            <p:nvCxnSpPr>
              <p:cNvPr id="108" name="Straight Connector 107"/>
              <p:cNvCxnSpPr/>
              <p:nvPr/>
            </p:nvCxnSpPr>
            <p:spPr>
              <a:xfrm>
                <a:off x="1416844" y="2840310"/>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416844" y="2917734"/>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416844" y="2995158"/>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416844" y="3072583"/>
                <a:ext cx="846536" cy="0"/>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7" name="Group 296"/>
          <p:cNvGrpSpPr/>
          <p:nvPr/>
        </p:nvGrpSpPr>
        <p:grpSpPr>
          <a:xfrm>
            <a:off x="3404224" y="2351088"/>
            <a:ext cx="1610489" cy="2181149"/>
            <a:chOff x="3320378" y="2282825"/>
            <a:chExt cx="1610489" cy="2181149"/>
          </a:xfrm>
        </p:grpSpPr>
        <p:sp>
          <p:nvSpPr>
            <p:cNvPr id="1041" name="Rectangle 1040"/>
            <p:cNvSpPr/>
            <p:nvPr/>
          </p:nvSpPr>
          <p:spPr>
            <a:xfrm>
              <a:off x="3320378" y="3466393"/>
              <a:ext cx="1610489" cy="99758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Developer Subscription</a:t>
              </a:r>
            </a:p>
          </p:txBody>
        </p:sp>
        <p:grpSp>
          <p:nvGrpSpPr>
            <p:cNvPr id="1130" name="Group 1129"/>
            <p:cNvGrpSpPr/>
            <p:nvPr/>
          </p:nvGrpSpPr>
          <p:grpSpPr>
            <a:xfrm>
              <a:off x="3376613" y="2282825"/>
              <a:ext cx="1422401" cy="1065213"/>
              <a:chOff x="3376613" y="2282825"/>
              <a:chExt cx="1422401" cy="1065213"/>
            </a:xfrm>
          </p:grpSpPr>
          <p:sp>
            <p:nvSpPr>
              <p:cNvPr id="24" name="Freeform 7"/>
              <p:cNvSpPr>
                <a:spLocks/>
              </p:cNvSpPr>
              <p:nvPr/>
            </p:nvSpPr>
            <p:spPr bwMode="auto">
              <a:xfrm>
                <a:off x="3376613" y="2741613"/>
                <a:ext cx="419100" cy="555625"/>
              </a:xfrm>
              <a:custGeom>
                <a:avLst/>
                <a:gdLst>
                  <a:gd name="T0" fmla="*/ 0 w 139"/>
                  <a:gd name="T1" fmla="*/ 184 h 184"/>
                  <a:gd name="T2" fmla="*/ 34 w 139"/>
                  <a:gd name="T3" fmla="*/ 116 h 184"/>
                  <a:gd name="T4" fmla="*/ 30 w 139"/>
                  <a:gd name="T5" fmla="*/ 90 h 184"/>
                  <a:gd name="T6" fmla="*/ 30 w 139"/>
                  <a:gd name="T7" fmla="*/ 58 h 184"/>
                  <a:gd name="T8" fmla="*/ 81 w 139"/>
                  <a:gd name="T9" fmla="*/ 0 h 184"/>
                  <a:gd name="T10" fmla="*/ 139 w 139"/>
                  <a:gd name="T11" fmla="*/ 58 h 184"/>
                  <a:gd name="T12" fmla="*/ 139 w 139"/>
                  <a:gd name="T13" fmla="*/ 90 h 184"/>
                  <a:gd name="T14" fmla="*/ 106 w 139"/>
                  <a:gd name="T15" fmla="*/ 142 h 184"/>
                  <a:gd name="T16" fmla="*/ 94 w 139"/>
                  <a:gd name="T17" fmla="*/ 184 h 184"/>
                  <a:gd name="T18" fmla="*/ 0 w 139"/>
                  <a:gd name="T1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184">
                    <a:moveTo>
                      <a:pt x="0" y="184"/>
                    </a:moveTo>
                    <a:cubicBezTo>
                      <a:pt x="34" y="116"/>
                      <a:pt x="34" y="116"/>
                      <a:pt x="34" y="116"/>
                    </a:cubicBezTo>
                    <a:cubicBezTo>
                      <a:pt x="31" y="108"/>
                      <a:pt x="30" y="99"/>
                      <a:pt x="30" y="90"/>
                    </a:cubicBezTo>
                    <a:cubicBezTo>
                      <a:pt x="30" y="58"/>
                      <a:pt x="30" y="58"/>
                      <a:pt x="30" y="58"/>
                    </a:cubicBezTo>
                    <a:cubicBezTo>
                      <a:pt x="30" y="26"/>
                      <a:pt x="48" y="0"/>
                      <a:pt x="81" y="0"/>
                    </a:cubicBezTo>
                    <a:cubicBezTo>
                      <a:pt x="113" y="0"/>
                      <a:pt x="139" y="26"/>
                      <a:pt x="139" y="58"/>
                    </a:cubicBezTo>
                    <a:cubicBezTo>
                      <a:pt x="139" y="90"/>
                      <a:pt x="139" y="90"/>
                      <a:pt x="139" y="90"/>
                    </a:cubicBezTo>
                    <a:cubicBezTo>
                      <a:pt x="139" y="113"/>
                      <a:pt x="126" y="133"/>
                      <a:pt x="106" y="142"/>
                    </a:cubicBezTo>
                    <a:cubicBezTo>
                      <a:pt x="94" y="184"/>
                      <a:pt x="94" y="184"/>
                      <a:pt x="94" y="184"/>
                    </a:cubicBezTo>
                    <a:lnTo>
                      <a:pt x="0" y="184"/>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5" name="Freeform 8"/>
              <p:cNvSpPr>
                <a:spLocks/>
              </p:cNvSpPr>
              <p:nvPr/>
            </p:nvSpPr>
            <p:spPr bwMode="auto">
              <a:xfrm>
                <a:off x="3533776" y="2282825"/>
                <a:ext cx="1238250" cy="773113"/>
              </a:xfrm>
              <a:custGeom>
                <a:avLst/>
                <a:gdLst>
                  <a:gd name="T0" fmla="*/ 411 w 411"/>
                  <a:gd name="T1" fmla="*/ 250 h 256"/>
                  <a:gd name="T2" fmla="*/ 406 w 411"/>
                  <a:gd name="T3" fmla="*/ 256 h 256"/>
                  <a:gd name="T4" fmla="*/ 6 w 411"/>
                  <a:gd name="T5" fmla="*/ 256 h 256"/>
                  <a:gd name="T6" fmla="*/ 0 w 411"/>
                  <a:gd name="T7" fmla="*/ 250 h 256"/>
                  <a:gd name="T8" fmla="*/ 0 w 411"/>
                  <a:gd name="T9" fmla="*/ 6 h 256"/>
                  <a:gd name="T10" fmla="*/ 6 w 411"/>
                  <a:gd name="T11" fmla="*/ 0 h 256"/>
                  <a:gd name="T12" fmla="*/ 406 w 411"/>
                  <a:gd name="T13" fmla="*/ 0 h 256"/>
                  <a:gd name="T14" fmla="*/ 411 w 411"/>
                  <a:gd name="T15" fmla="*/ 6 h 256"/>
                  <a:gd name="T16" fmla="*/ 411 w 411"/>
                  <a:gd name="T17" fmla="*/ 2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256">
                    <a:moveTo>
                      <a:pt x="411" y="250"/>
                    </a:moveTo>
                    <a:cubicBezTo>
                      <a:pt x="411" y="253"/>
                      <a:pt x="409" y="256"/>
                      <a:pt x="406" y="256"/>
                    </a:cubicBezTo>
                    <a:cubicBezTo>
                      <a:pt x="6" y="256"/>
                      <a:pt x="6" y="256"/>
                      <a:pt x="6" y="256"/>
                    </a:cubicBezTo>
                    <a:cubicBezTo>
                      <a:pt x="3" y="256"/>
                      <a:pt x="0" y="253"/>
                      <a:pt x="0" y="250"/>
                    </a:cubicBezTo>
                    <a:cubicBezTo>
                      <a:pt x="0" y="6"/>
                      <a:pt x="0" y="6"/>
                      <a:pt x="0" y="6"/>
                    </a:cubicBezTo>
                    <a:cubicBezTo>
                      <a:pt x="0" y="3"/>
                      <a:pt x="3" y="0"/>
                      <a:pt x="6" y="0"/>
                    </a:cubicBezTo>
                    <a:cubicBezTo>
                      <a:pt x="406" y="0"/>
                      <a:pt x="406" y="0"/>
                      <a:pt x="406" y="0"/>
                    </a:cubicBezTo>
                    <a:cubicBezTo>
                      <a:pt x="409" y="0"/>
                      <a:pt x="411" y="3"/>
                      <a:pt x="411" y="6"/>
                    </a:cubicBezTo>
                    <a:lnTo>
                      <a:pt x="411" y="2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26" name="Freeform 9"/>
              <p:cNvSpPr>
                <a:spLocks/>
              </p:cNvSpPr>
              <p:nvPr/>
            </p:nvSpPr>
            <p:spPr bwMode="auto">
              <a:xfrm>
                <a:off x="3630613" y="2376488"/>
                <a:ext cx="1047750" cy="579438"/>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BAD8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8" name="Freeform 161"/>
              <p:cNvSpPr>
                <a:spLocks/>
              </p:cNvSpPr>
              <p:nvPr/>
            </p:nvSpPr>
            <p:spPr bwMode="auto">
              <a:xfrm>
                <a:off x="3467101" y="2659063"/>
                <a:ext cx="144463" cy="157163"/>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099" name="Freeform 162"/>
              <p:cNvSpPr>
                <a:spLocks/>
              </p:cNvSpPr>
              <p:nvPr/>
            </p:nvSpPr>
            <p:spPr bwMode="auto">
              <a:xfrm>
                <a:off x="3467101" y="2732088"/>
                <a:ext cx="87313" cy="220663"/>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0" name="Freeform 163"/>
              <p:cNvSpPr>
                <a:spLocks/>
              </p:cNvSpPr>
              <p:nvPr/>
            </p:nvSpPr>
            <p:spPr bwMode="auto">
              <a:xfrm>
                <a:off x="3540126" y="2659063"/>
                <a:ext cx="41275" cy="36513"/>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EF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1" name="Freeform 164"/>
              <p:cNvSpPr>
                <a:spLocks/>
              </p:cNvSpPr>
              <p:nvPr/>
            </p:nvSpPr>
            <p:spPr bwMode="auto">
              <a:xfrm>
                <a:off x="3524251" y="2882900"/>
                <a:ext cx="144463" cy="381000"/>
              </a:xfrm>
              <a:custGeom>
                <a:avLst/>
                <a:gdLst>
                  <a:gd name="T0" fmla="*/ 0 w 48"/>
                  <a:gd name="T1" fmla="*/ 0 h 126"/>
                  <a:gd name="T2" fmla="*/ 48 w 48"/>
                  <a:gd name="T3" fmla="*/ 63 h 126"/>
                  <a:gd name="T4" fmla="*/ 0 w 48"/>
                  <a:gd name="T5" fmla="*/ 126 h 126"/>
                  <a:gd name="T6" fmla="*/ 0 w 48"/>
                  <a:gd name="T7" fmla="*/ 0 h 126"/>
                </a:gdLst>
                <a:ahLst/>
                <a:cxnLst>
                  <a:cxn ang="0">
                    <a:pos x="T0" y="T1"/>
                  </a:cxn>
                  <a:cxn ang="0">
                    <a:pos x="T2" y="T3"/>
                  </a:cxn>
                  <a:cxn ang="0">
                    <a:pos x="T4" y="T5"/>
                  </a:cxn>
                  <a:cxn ang="0">
                    <a:pos x="T6" y="T7"/>
                  </a:cxn>
                </a:cxnLst>
                <a:rect l="0" t="0" r="r" b="b"/>
                <a:pathLst>
                  <a:path w="48" h="126">
                    <a:moveTo>
                      <a:pt x="0" y="0"/>
                    </a:moveTo>
                    <a:cubicBezTo>
                      <a:pt x="28" y="8"/>
                      <a:pt x="48" y="33"/>
                      <a:pt x="48" y="63"/>
                    </a:cubicBezTo>
                    <a:cubicBezTo>
                      <a:pt x="48" y="93"/>
                      <a:pt x="28" y="119"/>
                      <a:pt x="0" y="126"/>
                    </a:cubicBezTo>
                    <a:lnTo>
                      <a:pt x="0"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2" name="Freeform 165"/>
              <p:cNvSpPr>
                <a:spLocks/>
              </p:cNvSpPr>
              <p:nvPr/>
            </p:nvSpPr>
            <p:spPr bwMode="auto">
              <a:xfrm>
                <a:off x="3668713" y="3055938"/>
                <a:ext cx="120650" cy="77788"/>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6" name="TextBox 1125"/>
              <p:cNvSpPr txBox="1"/>
              <p:nvPr/>
            </p:nvSpPr>
            <p:spPr>
              <a:xfrm>
                <a:off x="3534023" y="2405361"/>
                <a:ext cx="1223320" cy="489365"/>
              </a:xfrm>
              <a:prstGeom prst="rect">
                <a:avLst/>
              </a:prstGeom>
              <a:noFill/>
            </p:spPr>
            <p:txBody>
              <a:bodyPr wrap="square" lIns="0" tIns="146304" rIns="0" bIns="146304" rtlCol="0" anchor="ctr" anchorCtr="0">
                <a:spAutoFit/>
              </a:bodyPr>
              <a:lstStyle/>
              <a:p>
                <a:pPr marL="0" marR="0" lvl="0" indent="0" algn="ctr"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1 YEAR FREE</a:t>
                </a:r>
              </a:p>
            </p:txBody>
          </p:sp>
          <p:cxnSp>
            <p:nvCxnSpPr>
              <p:cNvPr id="295" name="Straight Connector 294"/>
              <p:cNvCxnSpPr/>
              <p:nvPr/>
            </p:nvCxnSpPr>
            <p:spPr>
              <a:xfrm>
                <a:off x="3722415" y="2444926"/>
                <a:ext cx="846536"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660384" y="2786063"/>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660384" y="2838450"/>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660384" y="2890045"/>
                <a:ext cx="970598" cy="0"/>
              </a:xfrm>
              <a:prstGeom prst="line">
                <a:avLst/>
              </a:prstGeom>
              <a:ln w="15875">
                <a:solidFill>
                  <a:srgbClr val="D6F42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3987801" y="2778125"/>
                <a:ext cx="811213" cy="569913"/>
                <a:chOff x="3987801" y="2778125"/>
                <a:chExt cx="811213" cy="569913"/>
              </a:xfrm>
            </p:grpSpPr>
            <p:sp>
              <p:nvSpPr>
                <p:cNvPr id="1103" name="Freeform 166"/>
                <p:cNvSpPr>
                  <a:spLocks/>
                </p:cNvSpPr>
                <p:nvPr/>
              </p:nvSpPr>
              <p:spPr bwMode="auto">
                <a:xfrm>
                  <a:off x="3987801" y="2778125"/>
                  <a:ext cx="236538" cy="231775"/>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4" name="Freeform 167"/>
                <p:cNvSpPr>
                  <a:spLocks/>
                </p:cNvSpPr>
                <p:nvPr/>
              </p:nvSpPr>
              <p:spPr bwMode="auto">
                <a:xfrm>
                  <a:off x="4000501" y="2786063"/>
                  <a:ext cx="66675" cy="69850"/>
                </a:xfrm>
                <a:custGeom>
                  <a:avLst/>
                  <a:gdLst>
                    <a:gd name="T0" fmla="*/ 6 w 22"/>
                    <a:gd name="T1" fmla="*/ 6 h 23"/>
                    <a:gd name="T2" fmla="*/ 0 w 22"/>
                    <a:gd name="T3" fmla="*/ 13 h 23"/>
                    <a:gd name="T4" fmla="*/ 6 w 22"/>
                    <a:gd name="T5" fmla="*/ 19 h 23"/>
                    <a:gd name="T6" fmla="*/ 19 w 22"/>
                    <a:gd name="T7" fmla="*/ 19 h 23"/>
                    <a:gd name="T8" fmla="*/ 19 w 22"/>
                    <a:gd name="T9" fmla="*/ 7 h 23"/>
                    <a:gd name="T10" fmla="*/ 13 w 22"/>
                    <a:gd name="T11" fmla="*/ 0 h 23"/>
                    <a:gd name="T12" fmla="*/ 6 w 22"/>
                    <a:gd name="T13" fmla="*/ 6 h 23"/>
                  </a:gdLst>
                  <a:ahLst/>
                  <a:cxnLst>
                    <a:cxn ang="0">
                      <a:pos x="T0" y="T1"/>
                    </a:cxn>
                    <a:cxn ang="0">
                      <a:pos x="T2" y="T3"/>
                    </a:cxn>
                    <a:cxn ang="0">
                      <a:pos x="T4" y="T5"/>
                    </a:cxn>
                    <a:cxn ang="0">
                      <a:pos x="T6" y="T7"/>
                    </a:cxn>
                    <a:cxn ang="0">
                      <a:pos x="T8" y="T9"/>
                    </a:cxn>
                    <a:cxn ang="0">
                      <a:pos x="T10" y="T11"/>
                    </a:cxn>
                    <a:cxn ang="0">
                      <a:pos x="T12" y="T13"/>
                    </a:cxn>
                  </a:cxnLst>
                  <a:rect l="0" t="0" r="r" b="b"/>
                  <a:pathLst>
                    <a:path w="22" h="23">
                      <a:moveTo>
                        <a:pt x="6" y="6"/>
                      </a:moveTo>
                      <a:cubicBezTo>
                        <a:pt x="3" y="8"/>
                        <a:pt x="1" y="11"/>
                        <a:pt x="0" y="13"/>
                      </a:cubicBezTo>
                      <a:cubicBezTo>
                        <a:pt x="6" y="19"/>
                        <a:pt x="6" y="19"/>
                        <a:pt x="6" y="19"/>
                      </a:cubicBezTo>
                      <a:cubicBezTo>
                        <a:pt x="10" y="23"/>
                        <a:pt x="15" y="23"/>
                        <a:pt x="19" y="19"/>
                      </a:cubicBezTo>
                      <a:cubicBezTo>
                        <a:pt x="22" y="16"/>
                        <a:pt x="22" y="10"/>
                        <a:pt x="19" y="7"/>
                      </a:cubicBezTo>
                      <a:cubicBezTo>
                        <a:pt x="13" y="0"/>
                        <a:pt x="13" y="0"/>
                        <a:pt x="13" y="0"/>
                      </a:cubicBezTo>
                      <a:cubicBezTo>
                        <a:pt x="10" y="2"/>
                        <a:pt x="8" y="4"/>
                        <a:pt x="6" y="6"/>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5" name="Freeform 168"/>
                <p:cNvSpPr>
                  <a:spLocks/>
                </p:cNvSpPr>
                <p:nvPr/>
              </p:nvSpPr>
              <p:spPr bwMode="auto">
                <a:xfrm>
                  <a:off x="4033838" y="2822575"/>
                  <a:ext cx="33338" cy="30163"/>
                </a:xfrm>
                <a:custGeom>
                  <a:avLst/>
                  <a:gdLst>
                    <a:gd name="T0" fmla="*/ 3 w 11"/>
                    <a:gd name="T1" fmla="*/ 3 h 10"/>
                    <a:gd name="T2" fmla="*/ 1 w 11"/>
                    <a:gd name="T3" fmla="*/ 10 h 10"/>
                    <a:gd name="T4" fmla="*/ 8 w 11"/>
                    <a:gd name="T5" fmla="*/ 7 h 10"/>
                    <a:gd name="T6" fmla="*/ 10 w 11"/>
                    <a:gd name="T7" fmla="*/ 0 h 10"/>
                    <a:gd name="T8" fmla="*/ 3 w 11"/>
                    <a:gd name="T9" fmla="*/ 3 h 10"/>
                  </a:gdLst>
                  <a:ahLst/>
                  <a:cxnLst>
                    <a:cxn ang="0">
                      <a:pos x="T0" y="T1"/>
                    </a:cxn>
                    <a:cxn ang="0">
                      <a:pos x="T2" y="T3"/>
                    </a:cxn>
                    <a:cxn ang="0">
                      <a:pos x="T4" y="T5"/>
                    </a:cxn>
                    <a:cxn ang="0">
                      <a:pos x="T6" y="T7"/>
                    </a:cxn>
                    <a:cxn ang="0">
                      <a:pos x="T8" y="T9"/>
                    </a:cxn>
                  </a:cxnLst>
                  <a:rect l="0" t="0" r="r" b="b"/>
                  <a:pathLst>
                    <a:path w="11" h="10">
                      <a:moveTo>
                        <a:pt x="3" y="3"/>
                      </a:moveTo>
                      <a:cubicBezTo>
                        <a:pt x="1" y="5"/>
                        <a:pt x="0" y="7"/>
                        <a:pt x="1" y="10"/>
                      </a:cubicBezTo>
                      <a:cubicBezTo>
                        <a:pt x="3" y="10"/>
                        <a:pt x="6" y="9"/>
                        <a:pt x="8" y="7"/>
                      </a:cubicBezTo>
                      <a:cubicBezTo>
                        <a:pt x="10" y="5"/>
                        <a:pt x="11" y="3"/>
                        <a:pt x="10" y="0"/>
                      </a:cubicBezTo>
                      <a:cubicBezTo>
                        <a:pt x="8" y="0"/>
                        <a:pt x="5" y="1"/>
                        <a:pt x="3" y="3"/>
                      </a:cubicBezTo>
                      <a:close/>
                    </a:path>
                  </a:pathLst>
                </a:custGeom>
                <a:solidFill>
                  <a:srgbClr val="E0A3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6" name="Freeform 169"/>
                <p:cNvSpPr>
                  <a:spLocks/>
                </p:cNvSpPr>
                <p:nvPr/>
              </p:nvSpPr>
              <p:spPr bwMode="auto">
                <a:xfrm>
                  <a:off x="4064001" y="2852738"/>
                  <a:ext cx="30163" cy="30163"/>
                </a:xfrm>
                <a:custGeom>
                  <a:avLst/>
                  <a:gdLst>
                    <a:gd name="T0" fmla="*/ 10 w 10"/>
                    <a:gd name="T1" fmla="*/ 0 h 10"/>
                    <a:gd name="T2" fmla="*/ 3 w 10"/>
                    <a:gd name="T3" fmla="*/ 3 h 10"/>
                    <a:gd name="T4" fmla="*/ 0 w 10"/>
                    <a:gd name="T5" fmla="*/ 10 h 10"/>
                  </a:gdLst>
                  <a:ahLst/>
                  <a:cxnLst>
                    <a:cxn ang="0">
                      <a:pos x="T0" y="T1"/>
                    </a:cxn>
                    <a:cxn ang="0">
                      <a:pos x="T2" y="T3"/>
                    </a:cxn>
                    <a:cxn ang="0">
                      <a:pos x="T4" y="T5"/>
                    </a:cxn>
                  </a:cxnLst>
                  <a:rect l="0" t="0" r="r" b="b"/>
                  <a:pathLst>
                    <a:path w="10" h="10">
                      <a:moveTo>
                        <a:pt x="10" y="0"/>
                      </a:moveTo>
                      <a:cubicBezTo>
                        <a:pt x="8" y="0"/>
                        <a:pt x="5" y="1"/>
                        <a:pt x="3" y="3"/>
                      </a:cubicBezTo>
                      <a:cubicBezTo>
                        <a:pt x="1" y="5"/>
                        <a:pt x="0" y="7"/>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7" name="Freeform 170"/>
                <p:cNvSpPr>
                  <a:spLocks/>
                </p:cNvSpPr>
                <p:nvPr/>
              </p:nvSpPr>
              <p:spPr bwMode="auto">
                <a:xfrm>
                  <a:off x="4076701" y="2865438"/>
                  <a:ext cx="28575"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8" name="Freeform 171"/>
                <p:cNvSpPr>
                  <a:spLocks/>
                </p:cNvSpPr>
                <p:nvPr/>
              </p:nvSpPr>
              <p:spPr bwMode="auto">
                <a:xfrm>
                  <a:off x="4076701" y="2862263"/>
                  <a:ext cx="14288" cy="14288"/>
                </a:xfrm>
                <a:custGeom>
                  <a:avLst/>
                  <a:gdLst>
                    <a:gd name="T0" fmla="*/ 5 w 5"/>
                    <a:gd name="T1" fmla="*/ 0 h 5"/>
                    <a:gd name="T2" fmla="*/ 1 w 5"/>
                    <a:gd name="T3" fmla="*/ 2 h 5"/>
                    <a:gd name="T4" fmla="*/ 0 w 5"/>
                    <a:gd name="T5" fmla="*/ 5 h 5"/>
                  </a:gdLst>
                  <a:ahLst/>
                  <a:cxnLst>
                    <a:cxn ang="0">
                      <a:pos x="T0" y="T1"/>
                    </a:cxn>
                    <a:cxn ang="0">
                      <a:pos x="T2" y="T3"/>
                    </a:cxn>
                    <a:cxn ang="0">
                      <a:pos x="T4" y="T5"/>
                    </a:cxn>
                  </a:cxnLst>
                  <a:rect l="0" t="0" r="r" b="b"/>
                  <a:pathLst>
                    <a:path w="5" h="5">
                      <a:moveTo>
                        <a:pt x="5" y="0"/>
                      </a:moveTo>
                      <a:cubicBezTo>
                        <a:pt x="3" y="0"/>
                        <a:pt x="2" y="1"/>
                        <a:pt x="1" y="2"/>
                      </a:cubicBezTo>
                      <a:cubicBezTo>
                        <a:pt x="0" y="3"/>
                        <a:pt x="0"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09" name="Freeform 172"/>
                <p:cNvSpPr>
                  <a:spLocks/>
                </p:cNvSpPr>
                <p:nvPr/>
              </p:nvSpPr>
              <p:spPr bwMode="auto">
                <a:xfrm>
                  <a:off x="4081463" y="2868613"/>
                  <a:ext cx="15875" cy="17463"/>
                </a:xfrm>
                <a:custGeom>
                  <a:avLst/>
                  <a:gdLst>
                    <a:gd name="T0" fmla="*/ 0 w 5"/>
                    <a:gd name="T1" fmla="*/ 6 h 6"/>
                    <a:gd name="T2" fmla="*/ 3 w 5"/>
                    <a:gd name="T3" fmla="*/ 4 h 6"/>
                    <a:gd name="T4" fmla="*/ 5 w 5"/>
                    <a:gd name="T5" fmla="*/ 0 h 6"/>
                  </a:gdLst>
                  <a:ahLst/>
                  <a:cxnLst>
                    <a:cxn ang="0">
                      <a:pos x="T0" y="T1"/>
                    </a:cxn>
                    <a:cxn ang="0">
                      <a:pos x="T2" y="T3"/>
                    </a:cxn>
                    <a:cxn ang="0">
                      <a:pos x="T4" y="T5"/>
                    </a:cxn>
                  </a:cxnLst>
                  <a:rect l="0" t="0" r="r" b="b"/>
                  <a:pathLst>
                    <a:path w="5" h="6">
                      <a:moveTo>
                        <a:pt x="0" y="6"/>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0" name="Freeform 173"/>
                <p:cNvSpPr>
                  <a:spLocks/>
                </p:cNvSpPr>
                <p:nvPr/>
              </p:nvSpPr>
              <p:spPr bwMode="auto">
                <a:xfrm>
                  <a:off x="4130676" y="2916238"/>
                  <a:ext cx="30163" cy="30163"/>
                </a:xfrm>
                <a:custGeom>
                  <a:avLst/>
                  <a:gdLst>
                    <a:gd name="T0" fmla="*/ 10 w 10"/>
                    <a:gd name="T1" fmla="*/ 0 h 10"/>
                    <a:gd name="T2" fmla="*/ 3 w 10"/>
                    <a:gd name="T3" fmla="*/ 4 h 10"/>
                    <a:gd name="T4" fmla="*/ 0 w 10"/>
                    <a:gd name="T5" fmla="*/ 10 h 10"/>
                  </a:gdLst>
                  <a:ahLst/>
                  <a:cxnLst>
                    <a:cxn ang="0">
                      <a:pos x="T0" y="T1"/>
                    </a:cxn>
                    <a:cxn ang="0">
                      <a:pos x="T2" y="T3"/>
                    </a:cxn>
                    <a:cxn ang="0">
                      <a:pos x="T4" y="T5"/>
                    </a:cxn>
                  </a:cxnLst>
                  <a:rect l="0" t="0" r="r" b="b"/>
                  <a:pathLst>
                    <a:path w="10" h="10">
                      <a:moveTo>
                        <a:pt x="10" y="0"/>
                      </a:moveTo>
                      <a:cubicBezTo>
                        <a:pt x="7" y="1"/>
                        <a:pt x="5" y="2"/>
                        <a:pt x="3" y="4"/>
                      </a:cubicBezTo>
                      <a:cubicBezTo>
                        <a:pt x="1" y="6"/>
                        <a:pt x="0" y="8"/>
                        <a:pt x="0" y="1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1" name="Freeform 174"/>
                <p:cNvSpPr>
                  <a:spLocks/>
                </p:cNvSpPr>
                <p:nvPr/>
              </p:nvSpPr>
              <p:spPr bwMode="auto">
                <a:xfrm>
                  <a:off x="4141788" y="2932113"/>
                  <a:ext cx="30163" cy="30163"/>
                </a:xfrm>
                <a:custGeom>
                  <a:avLst/>
                  <a:gdLst>
                    <a:gd name="T0" fmla="*/ 0 w 10"/>
                    <a:gd name="T1" fmla="*/ 10 h 10"/>
                    <a:gd name="T2" fmla="*/ 7 w 10"/>
                    <a:gd name="T3" fmla="*/ 7 h 10"/>
                    <a:gd name="T4" fmla="*/ 10 w 10"/>
                    <a:gd name="T5" fmla="*/ 0 h 10"/>
                  </a:gdLst>
                  <a:ahLst/>
                  <a:cxnLst>
                    <a:cxn ang="0">
                      <a:pos x="T0" y="T1"/>
                    </a:cxn>
                    <a:cxn ang="0">
                      <a:pos x="T2" y="T3"/>
                    </a:cxn>
                    <a:cxn ang="0">
                      <a:pos x="T4" y="T5"/>
                    </a:cxn>
                  </a:cxnLst>
                  <a:rect l="0" t="0" r="r" b="b"/>
                  <a:pathLst>
                    <a:path w="10" h="10">
                      <a:moveTo>
                        <a:pt x="0" y="10"/>
                      </a:moveTo>
                      <a:cubicBezTo>
                        <a:pt x="3" y="10"/>
                        <a:pt x="5" y="9"/>
                        <a:pt x="7" y="7"/>
                      </a:cubicBezTo>
                      <a:cubicBezTo>
                        <a:pt x="9" y="5"/>
                        <a:pt x="10" y="2"/>
                        <a:pt x="10"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2" name="Freeform 175"/>
                <p:cNvSpPr>
                  <a:spLocks/>
                </p:cNvSpPr>
                <p:nvPr/>
              </p:nvSpPr>
              <p:spPr bwMode="auto">
                <a:xfrm>
                  <a:off x="4138613" y="2928938"/>
                  <a:ext cx="19050" cy="14288"/>
                </a:xfrm>
                <a:custGeom>
                  <a:avLst/>
                  <a:gdLst>
                    <a:gd name="T0" fmla="*/ 6 w 6"/>
                    <a:gd name="T1" fmla="*/ 0 h 5"/>
                    <a:gd name="T2" fmla="*/ 2 w 6"/>
                    <a:gd name="T3" fmla="*/ 2 h 5"/>
                    <a:gd name="T4" fmla="*/ 0 w 6"/>
                    <a:gd name="T5" fmla="*/ 5 h 5"/>
                  </a:gdLst>
                  <a:ahLst/>
                  <a:cxnLst>
                    <a:cxn ang="0">
                      <a:pos x="T0" y="T1"/>
                    </a:cxn>
                    <a:cxn ang="0">
                      <a:pos x="T2" y="T3"/>
                    </a:cxn>
                    <a:cxn ang="0">
                      <a:pos x="T4" y="T5"/>
                    </a:cxn>
                  </a:cxnLst>
                  <a:rect l="0" t="0" r="r" b="b"/>
                  <a:pathLst>
                    <a:path w="6" h="5">
                      <a:moveTo>
                        <a:pt x="6" y="0"/>
                      </a:moveTo>
                      <a:cubicBezTo>
                        <a:pt x="4" y="0"/>
                        <a:pt x="3" y="1"/>
                        <a:pt x="2" y="2"/>
                      </a:cubicBezTo>
                      <a:cubicBezTo>
                        <a:pt x="1" y="3"/>
                        <a:pt x="1" y="4"/>
                        <a:pt x="0" y="5"/>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3" name="Freeform 176"/>
                <p:cNvSpPr>
                  <a:spLocks/>
                </p:cNvSpPr>
                <p:nvPr/>
              </p:nvSpPr>
              <p:spPr bwMode="auto">
                <a:xfrm>
                  <a:off x="4148138" y="2933700"/>
                  <a:ext cx="15875" cy="15875"/>
                </a:xfrm>
                <a:custGeom>
                  <a:avLst/>
                  <a:gdLst>
                    <a:gd name="T0" fmla="*/ 0 w 5"/>
                    <a:gd name="T1" fmla="*/ 5 h 5"/>
                    <a:gd name="T2" fmla="*/ 3 w 5"/>
                    <a:gd name="T3" fmla="*/ 4 h 5"/>
                    <a:gd name="T4" fmla="*/ 5 w 5"/>
                    <a:gd name="T5" fmla="*/ 0 h 5"/>
                  </a:gdLst>
                  <a:ahLst/>
                  <a:cxnLst>
                    <a:cxn ang="0">
                      <a:pos x="T0" y="T1"/>
                    </a:cxn>
                    <a:cxn ang="0">
                      <a:pos x="T2" y="T3"/>
                    </a:cxn>
                    <a:cxn ang="0">
                      <a:pos x="T4" y="T5"/>
                    </a:cxn>
                  </a:cxnLst>
                  <a:rect l="0" t="0" r="r" b="b"/>
                  <a:pathLst>
                    <a:path w="5" h="5">
                      <a:moveTo>
                        <a:pt x="0" y="5"/>
                      </a:moveTo>
                      <a:cubicBezTo>
                        <a:pt x="1" y="5"/>
                        <a:pt x="2" y="5"/>
                        <a:pt x="3" y="4"/>
                      </a:cubicBezTo>
                      <a:cubicBezTo>
                        <a:pt x="4" y="3"/>
                        <a:pt x="5" y="2"/>
                        <a:pt x="5" y="0"/>
                      </a:cubicBezTo>
                    </a:path>
                  </a:pathLst>
                </a:custGeom>
                <a:noFill/>
                <a:ln w="3175" cap="rnd">
                  <a:solidFill>
                    <a:srgbClr val="CC86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4" name="Freeform 177"/>
                <p:cNvSpPr>
                  <a:spLocks/>
                </p:cNvSpPr>
                <p:nvPr/>
              </p:nvSpPr>
              <p:spPr bwMode="auto">
                <a:xfrm>
                  <a:off x="4187826" y="2801938"/>
                  <a:ext cx="231775" cy="157163"/>
                </a:xfrm>
                <a:custGeom>
                  <a:avLst/>
                  <a:gdLst>
                    <a:gd name="T0" fmla="*/ 77 w 77"/>
                    <a:gd name="T1" fmla="*/ 12 h 52"/>
                    <a:gd name="T2" fmla="*/ 70 w 77"/>
                    <a:gd name="T3" fmla="*/ 5 h 52"/>
                    <a:gd name="T4" fmla="*/ 53 w 77"/>
                    <a:gd name="T5" fmla="*/ 5 h 52"/>
                    <a:gd name="T6" fmla="*/ 44 w 77"/>
                    <a:gd name="T7" fmla="*/ 14 h 52"/>
                    <a:gd name="T8" fmla="*/ 27 w 77"/>
                    <a:gd name="T9" fmla="*/ 15 h 52"/>
                    <a:gd name="T10" fmla="*/ 18 w 77"/>
                    <a:gd name="T11" fmla="*/ 25 h 52"/>
                    <a:gd name="T12" fmla="*/ 5 w 77"/>
                    <a:gd name="T13" fmla="*/ 28 h 52"/>
                    <a:gd name="T14" fmla="*/ 5 w 77"/>
                    <a:gd name="T15" fmla="*/ 45 h 52"/>
                    <a:gd name="T16" fmla="*/ 12 w 77"/>
                    <a:gd name="T17" fmla="*/ 52 h 52"/>
                    <a:gd name="T18" fmla="*/ 26 w 77"/>
                    <a:gd name="T19" fmla="*/ 38 h 52"/>
                    <a:gd name="T20" fmla="*/ 27 w 77"/>
                    <a:gd name="T21" fmla="*/ 39 h 52"/>
                    <a:gd name="T22" fmla="*/ 31 w 77"/>
                    <a:gd name="T23" fmla="*/ 36 h 52"/>
                    <a:gd name="T24" fmla="*/ 34 w 77"/>
                    <a:gd name="T25" fmla="*/ 39 h 52"/>
                    <a:gd name="T26" fmla="*/ 48 w 77"/>
                    <a:gd name="T27" fmla="*/ 25 h 52"/>
                    <a:gd name="T28" fmla="*/ 58 w 77"/>
                    <a:gd name="T29" fmla="*/ 35 h 52"/>
                    <a:gd name="T30" fmla="*/ 70 w 77"/>
                    <a:gd name="T31" fmla="*/ 22 h 52"/>
                    <a:gd name="T32" fmla="*/ 68 w 77"/>
                    <a:gd name="T33" fmla="*/ 21 h 52"/>
                    <a:gd name="T34" fmla="*/ 77 w 77"/>
                    <a:gd name="T3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52">
                      <a:moveTo>
                        <a:pt x="77" y="12"/>
                      </a:moveTo>
                      <a:cubicBezTo>
                        <a:pt x="70" y="5"/>
                        <a:pt x="70" y="5"/>
                        <a:pt x="70" y="5"/>
                      </a:cubicBezTo>
                      <a:cubicBezTo>
                        <a:pt x="65" y="0"/>
                        <a:pt x="57" y="0"/>
                        <a:pt x="53" y="5"/>
                      </a:cubicBezTo>
                      <a:cubicBezTo>
                        <a:pt x="44" y="14"/>
                        <a:pt x="44" y="14"/>
                        <a:pt x="44" y="14"/>
                      </a:cubicBezTo>
                      <a:cubicBezTo>
                        <a:pt x="39" y="10"/>
                        <a:pt x="32" y="10"/>
                        <a:pt x="27" y="15"/>
                      </a:cubicBezTo>
                      <a:cubicBezTo>
                        <a:pt x="18" y="25"/>
                        <a:pt x="18" y="25"/>
                        <a:pt x="18" y="25"/>
                      </a:cubicBezTo>
                      <a:cubicBezTo>
                        <a:pt x="13" y="23"/>
                        <a:pt x="8" y="24"/>
                        <a:pt x="5" y="28"/>
                      </a:cubicBezTo>
                      <a:cubicBezTo>
                        <a:pt x="0" y="32"/>
                        <a:pt x="0" y="40"/>
                        <a:pt x="5" y="45"/>
                      </a:cubicBezTo>
                      <a:cubicBezTo>
                        <a:pt x="12" y="52"/>
                        <a:pt x="12" y="52"/>
                        <a:pt x="12" y="52"/>
                      </a:cubicBezTo>
                      <a:cubicBezTo>
                        <a:pt x="26" y="38"/>
                        <a:pt x="26" y="38"/>
                        <a:pt x="26" y="38"/>
                      </a:cubicBezTo>
                      <a:cubicBezTo>
                        <a:pt x="27" y="39"/>
                        <a:pt x="27" y="39"/>
                        <a:pt x="27" y="39"/>
                      </a:cubicBezTo>
                      <a:cubicBezTo>
                        <a:pt x="31" y="36"/>
                        <a:pt x="31" y="36"/>
                        <a:pt x="31" y="36"/>
                      </a:cubicBezTo>
                      <a:cubicBezTo>
                        <a:pt x="34" y="39"/>
                        <a:pt x="34" y="39"/>
                        <a:pt x="34" y="39"/>
                      </a:cubicBezTo>
                      <a:cubicBezTo>
                        <a:pt x="48" y="25"/>
                        <a:pt x="48" y="25"/>
                        <a:pt x="48" y="25"/>
                      </a:cubicBezTo>
                      <a:cubicBezTo>
                        <a:pt x="58" y="35"/>
                        <a:pt x="58" y="35"/>
                        <a:pt x="58" y="35"/>
                      </a:cubicBezTo>
                      <a:cubicBezTo>
                        <a:pt x="70" y="22"/>
                        <a:pt x="70" y="22"/>
                        <a:pt x="70" y="22"/>
                      </a:cubicBezTo>
                      <a:cubicBezTo>
                        <a:pt x="68" y="21"/>
                        <a:pt x="68" y="21"/>
                        <a:pt x="68" y="21"/>
                      </a:cubicBezTo>
                      <a:lnTo>
                        <a:pt x="77" y="12"/>
                      </a:ln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5" name="Freeform 178"/>
                <p:cNvSpPr>
                  <a:spLocks/>
                </p:cNvSpPr>
                <p:nvPr/>
              </p:nvSpPr>
              <p:spPr bwMode="auto">
                <a:xfrm>
                  <a:off x="4160838" y="2838450"/>
                  <a:ext cx="406400" cy="401638"/>
                </a:xfrm>
                <a:custGeom>
                  <a:avLst/>
                  <a:gdLst>
                    <a:gd name="T0" fmla="*/ 150 w 256"/>
                    <a:gd name="T1" fmla="*/ 253 h 253"/>
                    <a:gd name="T2" fmla="*/ 256 w 256"/>
                    <a:gd name="T3" fmla="*/ 184 h 253"/>
                    <a:gd name="T4" fmla="*/ 163 w 256"/>
                    <a:gd name="T5" fmla="*/ 0 h 253"/>
                    <a:gd name="T6" fmla="*/ 127 w 256"/>
                    <a:gd name="T7" fmla="*/ 30 h 253"/>
                    <a:gd name="T8" fmla="*/ 83 w 256"/>
                    <a:gd name="T9" fmla="*/ 53 h 253"/>
                    <a:gd name="T10" fmla="*/ 36 w 256"/>
                    <a:gd name="T11" fmla="*/ 72 h 253"/>
                    <a:gd name="T12" fmla="*/ 0 w 256"/>
                    <a:gd name="T13" fmla="*/ 102 h 253"/>
                    <a:gd name="T14" fmla="*/ 150 w 256"/>
                    <a:gd name="T15" fmla="*/ 253 h 2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253">
                      <a:moveTo>
                        <a:pt x="150" y="253"/>
                      </a:moveTo>
                      <a:lnTo>
                        <a:pt x="256" y="184"/>
                      </a:lnTo>
                      <a:lnTo>
                        <a:pt x="163" y="0"/>
                      </a:lnTo>
                      <a:lnTo>
                        <a:pt x="127" y="30"/>
                      </a:lnTo>
                      <a:lnTo>
                        <a:pt x="83" y="53"/>
                      </a:lnTo>
                      <a:lnTo>
                        <a:pt x="36" y="72"/>
                      </a:lnTo>
                      <a:lnTo>
                        <a:pt x="0" y="102"/>
                      </a:lnTo>
                      <a:lnTo>
                        <a:pt x="150" y="25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6" name="Freeform 179"/>
                <p:cNvSpPr>
                  <a:spLocks/>
                </p:cNvSpPr>
                <p:nvPr/>
              </p:nvSpPr>
              <p:spPr bwMode="auto">
                <a:xfrm>
                  <a:off x="4208463" y="2889250"/>
                  <a:ext cx="87313" cy="87313"/>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7" name="Freeform 180"/>
                <p:cNvSpPr>
                  <a:spLocks/>
                </p:cNvSpPr>
                <p:nvPr/>
              </p:nvSpPr>
              <p:spPr bwMode="auto">
                <a:xfrm>
                  <a:off x="4275138" y="2852738"/>
                  <a:ext cx="87313" cy="87313"/>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19" name="Freeform 182"/>
                <p:cNvSpPr>
                  <a:spLocks/>
                </p:cNvSpPr>
                <p:nvPr/>
              </p:nvSpPr>
              <p:spPr bwMode="auto">
                <a:xfrm>
                  <a:off x="4165601" y="3027363"/>
                  <a:ext cx="266700" cy="190500"/>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0" name="Freeform 183"/>
                <p:cNvSpPr>
                  <a:spLocks/>
                </p:cNvSpPr>
                <p:nvPr/>
              </p:nvSpPr>
              <p:spPr bwMode="auto">
                <a:xfrm>
                  <a:off x="4148138" y="3009900"/>
                  <a:ext cx="147638" cy="153988"/>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1" name="Freeform 184"/>
                <p:cNvSpPr>
                  <a:spLocks/>
                </p:cNvSpPr>
                <p:nvPr/>
              </p:nvSpPr>
              <p:spPr bwMode="auto">
                <a:xfrm>
                  <a:off x="4160838" y="3000375"/>
                  <a:ext cx="84138" cy="96838"/>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2" name="Freeform 185"/>
                <p:cNvSpPr>
                  <a:spLocks/>
                </p:cNvSpPr>
                <p:nvPr/>
              </p:nvSpPr>
              <p:spPr bwMode="auto">
                <a:xfrm>
                  <a:off x="4067176" y="2973388"/>
                  <a:ext cx="157163" cy="109538"/>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3" name="Freeform 186"/>
                <p:cNvSpPr>
                  <a:spLocks/>
                </p:cNvSpPr>
                <p:nvPr/>
              </p:nvSpPr>
              <p:spPr bwMode="auto">
                <a:xfrm>
                  <a:off x="4067176" y="3006725"/>
                  <a:ext cx="57150" cy="42863"/>
                </a:xfrm>
                <a:custGeom>
                  <a:avLst/>
                  <a:gdLst>
                    <a:gd name="T0" fmla="*/ 12 w 19"/>
                    <a:gd name="T1" fmla="*/ 5 h 14"/>
                    <a:gd name="T2" fmla="*/ 3 w 19"/>
                    <a:gd name="T3" fmla="*/ 0 h 14"/>
                    <a:gd name="T4" fmla="*/ 0 w 19"/>
                    <a:gd name="T5" fmla="*/ 5 h 14"/>
                    <a:gd name="T6" fmla="*/ 9 w 19"/>
                    <a:gd name="T7" fmla="*/ 10 h 14"/>
                    <a:gd name="T8" fmla="*/ 19 w 19"/>
                    <a:gd name="T9" fmla="*/ 14 h 14"/>
                    <a:gd name="T10" fmla="*/ 12 w 19"/>
                    <a:gd name="T11" fmla="*/ 5 h 14"/>
                  </a:gdLst>
                  <a:ahLst/>
                  <a:cxnLst>
                    <a:cxn ang="0">
                      <a:pos x="T0" y="T1"/>
                    </a:cxn>
                    <a:cxn ang="0">
                      <a:pos x="T2" y="T3"/>
                    </a:cxn>
                    <a:cxn ang="0">
                      <a:pos x="T4" y="T5"/>
                    </a:cxn>
                    <a:cxn ang="0">
                      <a:pos x="T6" y="T7"/>
                    </a:cxn>
                    <a:cxn ang="0">
                      <a:pos x="T8" y="T9"/>
                    </a:cxn>
                    <a:cxn ang="0">
                      <a:pos x="T10" y="T11"/>
                    </a:cxn>
                  </a:cxnLst>
                  <a:rect l="0" t="0" r="r" b="b"/>
                  <a:pathLst>
                    <a:path w="19" h="14">
                      <a:moveTo>
                        <a:pt x="12" y="5"/>
                      </a:moveTo>
                      <a:cubicBezTo>
                        <a:pt x="3" y="0"/>
                        <a:pt x="3" y="0"/>
                        <a:pt x="3" y="0"/>
                      </a:cubicBezTo>
                      <a:cubicBezTo>
                        <a:pt x="0" y="5"/>
                        <a:pt x="0" y="5"/>
                        <a:pt x="0" y="5"/>
                      </a:cubicBezTo>
                      <a:cubicBezTo>
                        <a:pt x="9" y="10"/>
                        <a:pt x="9" y="10"/>
                        <a:pt x="9" y="10"/>
                      </a:cubicBezTo>
                      <a:cubicBezTo>
                        <a:pt x="19" y="14"/>
                        <a:pt x="19" y="14"/>
                        <a:pt x="19" y="14"/>
                      </a:cubicBezTo>
                      <a:cubicBezTo>
                        <a:pt x="18" y="10"/>
                        <a:pt x="16" y="7"/>
                        <a:pt x="12" y="5"/>
                      </a:cubicBezTo>
                      <a:close/>
                    </a:path>
                  </a:pathLst>
                </a:custGeom>
                <a:solidFill>
                  <a:srgbClr val="F2D3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4" name="Freeform 187"/>
                <p:cNvSpPr>
                  <a:spLocks/>
                </p:cNvSpPr>
                <p:nvPr/>
              </p:nvSpPr>
              <p:spPr bwMode="auto">
                <a:xfrm>
                  <a:off x="4121151" y="2982913"/>
                  <a:ext cx="84138" cy="66675"/>
                </a:xfrm>
                <a:custGeom>
                  <a:avLst/>
                  <a:gdLst>
                    <a:gd name="T0" fmla="*/ 13 w 28"/>
                    <a:gd name="T1" fmla="*/ 6 h 22"/>
                    <a:gd name="T2" fmla="*/ 28 w 28"/>
                    <a:gd name="T3" fmla="*/ 22 h 22"/>
                    <a:gd name="T4" fmla="*/ 0 w 28"/>
                    <a:gd name="T5" fmla="*/ 0 h 22"/>
                    <a:gd name="T6" fmla="*/ 13 w 28"/>
                    <a:gd name="T7" fmla="*/ 6 h 22"/>
                  </a:gdLst>
                  <a:ahLst/>
                  <a:cxnLst>
                    <a:cxn ang="0">
                      <a:pos x="T0" y="T1"/>
                    </a:cxn>
                    <a:cxn ang="0">
                      <a:pos x="T2" y="T3"/>
                    </a:cxn>
                    <a:cxn ang="0">
                      <a:pos x="T4" y="T5"/>
                    </a:cxn>
                    <a:cxn ang="0">
                      <a:pos x="T6" y="T7"/>
                    </a:cxn>
                  </a:cxnLst>
                  <a:rect l="0" t="0" r="r" b="b"/>
                  <a:pathLst>
                    <a:path w="28" h="22">
                      <a:moveTo>
                        <a:pt x="13" y="6"/>
                      </a:moveTo>
                      <a:cubicBezTo>
                        <a:pt x="28" y="22"/>
                        <a:pt x="28" y="22"/>
                        <a:pt x="28" y="22"/>
                      </a:cubicBezTo>
                      <a:cubicBezTo>
                        <a:pt x="28" y="22"/>
                        <a:pt x="3" y="22"/>
                        <a:pt x="0" y="0"/>
                      </a:cubicBezTo>
                      <a:cubicBezTo>
                        <a:pt x="8" y="4"/>
                        <a:pt x="13" y="6"/>
                        <a:pt x="13" y="6"/>
                      </a:cubicBezTo>
                      <a:close/>
                    </a:path>
                  </a:pathLst>
                </a:custGeom>
                <a:solidFill>
                  <a:srgbClr val="CC86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25" name="Freeform 188"/>
                <p:cNvSpPr>
                  <a:spLocks/>
                </p:cNvSpPr>
                <p:nvPr/>
              </p:nvSpPr>
              <p:spPr bwMode="auto">
                <a:xfrm>
                  <a:off x="4343401" y="3043238"/>
                  <a:ext cx="455613" cy="304800"/>
                </a:xfrm>
                <a:custGeom>
                  <a:avLst/>
                  <a:gdLst>
                    <a:gd name="T0" fmla="*/ 109 w 287"/>
                    <a:gd name="T1" fmla="*/ 0 h 192"/>
                    <a:gd name="T2" fmla="*/ 287 w 287"/>
                    <a:gd name="T3" fmla="*/ 139 h 192"/>
                    <a:gd name="T4" fmla="*/ 95 w 287"/>
                    <a:gd name="T5" fmla="*/ 192 h 192"/>
                    <a:gd name="T6" fmla="*/ 0 w 287"/>
                    <a:gd name="T7" fmla="*/ 89 h 192"/>
                    <a:gd name="T8" fmla="*/ 109 w 287"/>
                    <a:gd name="T9" fmla="*/ 0 h 192"/>
                  </a:gdLst>
                  <a:ahLst/>
                  <a:cxnLst>
                    <a:cxn ang="0">
                      <a:pos x="T0" y="T1"/>
                    </a:cxn>
                    <a:cxn ang="0">
                      <a:pos x="T2" y="T3"/>
                    </a:cxn>
                    <a:cxn ang="0">
                      <a:pos x="T4" y="T5"/>
                    </a:cxn>
                    <a:cxn ang="0">
                      <a:pos x="T6" y="T7"/>
                    </a:cxn>
                    <a:cxn ang="0">
                      <a:pos x="T8" y="T9"/>
                    </a:cxn>
                  </a:cxnLst>
                  <a:rect l="0" t="0" r="r" b="b"/>
                  <a:pathLst>
                    <a:path w="287" h="192">
                      <a:moveTo>
                        <a:pt x="109" y="0"/>
                      </a:moveTo>
                      <a:lnTo>
                        <a:pt x="287" y="139"/>
                      </a:lnTo>
                      <a:lnTo>
                        <a:pt x="95" y="192"/>
                      </a:lnTo>
                      <a:lnTo>
                        <a:pt x="0" y="89"/>
                      </a:lnTo>
                      <a:lnTo>
                        <a:pt x="109" y="0"/>
                      </a:lnTo>
                      <a:close/>
                    </a:path>
                  </a:pathLst>
                </a:custGeom>
                <a:solidFill>
                  <a:srgbClr val="E5B5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grpSp>
        <p:nvGrpSpPr>
          <p:cNvPr id="302" name="Group 301"/>
          <p:cNvGrpSpPr/>
          <p:nvPr/>
        </p:nvGrpSpPr>
        <p:grpSpPr>
          <a:xfrm>
            <a:off x="5549182" y="2281789"/>
            <a:ext cx="1610489" cy="1946836"/>
            <a:chOff x="5503728" y="2213527"/>
            <a:chExt cx="1610489" cy="1946836"/>
          </a:xfrm>
        </p:grpSpPr>
        <p:sp>
          <p:nvSpPr>
            <p:cNvPr id="134" name="Rectangle 133"/>
            <p:cNvSpPr/>
            <p:nvPr/>
          </p:nvSpPr>
          <p:spPr>
            <a:xfrm>
              <a:off x="5503728"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Training</a:t>
              </a:r>
            </a:p>
          </p:txBody>
        </p:sp>
        <p:pic>
          <p:nvPicPr>
            <p:cNvPr id="303" name="Picture 302"/>
            <p:cNvPicPr>
              <a:picLocks noChangeAspect="1"/>
            </p:cNvPicPr>
            <p:nvPr/>
          </p:nvPicPr>
          <p:blipFill>
            <a:blip r:embed="rId4"/>
            <a:stretch>
              <a:fillRect/>
            </a:stretch>
          </p:blipFill>
          <p:spPr>
            <a:xfrm flipH="1">
              <a:off x="5899272" y="2213527"/>
              <a:ext cx="819400" cy="1205398"/>
            </a:xfrm>
            <a:prstGeom prst="rect">
              <a:avLst/>
            </a:prstGeom>
          </p:spPr>
        </p:pic>
      </p:grpSp>
      <p:grpSp>
        <p:nvGrpSpPr>
          <p:cNvPr id="298" name="Group 297"/>
          <p:cNvGrpSpPr/>
          <p:nvPr/>
        </p:nvGrpSpPr>
        <p:grpSpPr>
          <a:xfrm>
            <a:off x="7694139" y="2281637"/>
            <a:ext cx="1745006" cy="1946989"/>
            <a:chOff x="7453007" y="2213374"/>
            <a:chExt cx="1745006" cy="1946989"/>
          </a:xfrm>
        </p:grpSpPr>
        <p:sp>
          <p:nvSpPr>
            <p:cNvPr id="142" name="Rectangle 141"/>
            <p:cNvSpPr/>
            <p:nvPr/>
          </p:nvSpPr>
          <p:spPr>
            <a:xfrm>
              <a:off x="7520266" y="3466393"/>
              <a:ext cx="1610489" cy="69397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Free </a:t>
              </a:r>
              <a:b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b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Tools</a:t>
              </a:r>
            </a:p>
          </p:txBody>
        </p:sp>
        <p:grpSp>
          <p:nvGrpSpPr>
            <p:cNvPr id="1140" name="Group 1139"/>
            <p:cNvGrpSpPr/>
            <p:nvPr/>
          </p:nvGrpSpPr>
          <p:grpSpPr>
            <a:xfrm>
              <a:off x="7453007" y="2213374"/>
              <a:ext cx="1745006" cy="1177578"/>
              <a:chOff x="7353454" y="2213374"/>
              <a:chExt cx="1745006" cy="1177578"/>
            </a:xfrm>
          </p:grpSpPr>
          <p:grpSp>
            <p:nvGrpSpPr>
              <p:cNvPr id="1139" name="Group 1138"/>
              <p:cNvGrpSpPr/>
              <p:nvPr/>
            </p:nvGrpSpPr>
            <p:grpSpPr>
              <a:xfrm>
                <a:off x="7353454" y="2213374"/>
                <a:ext cx="1517514" cy="1152575"/>
                <a:chOff x="7377113" y="1308100"/>
                <a:chExt cx="1277937" cy="847725"/>
              </a:xfrm>
            </p:grpSpPr>
            <p:sp>
              <p:nvSpPr>
                <p:cNvPr id="1132" name="AutoShape 190"/>
                <p:cNvSpPr>
                  <a:spLocks noChangeAspect="1" noChangeArrowheads="1" noTextEdit="1"/>
                </p:cNvSpPr>
                <p:nvPr/>
              </p:nvSpPr>
              <p:spPr bwMode="auto">
                <a:xfrm>
                  <a:off x="7377113" y="1308100"/>
                  <a:ext cx="1277937"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3" name="Rectangle 192"/>
                <p:cNvSpPr>
                  <a:spLocks noChangeArrowheads="1"/>
                </p:cNvSpPr>
                <p:nvPr/>
              </p:nvSpPr>
              <p:spPr bwMode="auto">
                <a:xfrm>
                  <a:off x="7844201" y="1393963"/>
                  <a:ext cx="564787" cy="761862"/>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4" name="Rectangle 193"/>
                <p:cNvSpPr>
                  <a:spLocks noChangeArrowheads="1"/>
                </p:cNvSpPr>
                <p:nvPr/>
              </p:nvSpPr>
              <p:spPr bwMode="auto">
                <a:xfrm>
                  <a:off x="7586663" y="1393963"/>
                  <a:ext cx="271895" cy="761862"/>
                </a:xfrm>
                <a:prstGeom prst="rect">
                  <a:avLst/>
                </a:prstGeom>
                <a:solidFill>
                  <a:srgbClr val="A32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5" name="Freeform 194"/>
                <p:cNvSpPr>
                  <a:spLocks/>
                </p:cNvSpPr>
                <p:nvPr/>
              </p:nvSpPr>
              <p:spPr bwMode="auto">
                <a:xfrm>
                  <a:off x="7466520" y="1394833"/>
                  <a:ext cx="392039" cy="216395"/>
                </a:xfrm>
                <a:custGeom>
                  <a:avLst/>
                  <a:gdLst>
                    <a:gd name="T0" fmla="*/ 215 w 348"/>
                    <a:gd name="T1" fmla="*/ 133 h 133"/>
                    <a:gd name="T2" fmla="*/ 0 w 348"/>
                    <a:gd name="T3" fmla="*/ 133 h 133"/>
                    <a:gd name="T4" fmla="*/ 130 w 348"/>
                    <a:gd name="T5" fmla="*/ 0 h 133"/>
                    <a:gd name="T6" fmla="*/ 348 w 348"/>
                    <a:gd name="T7" fmla="*/ 0 h 133"/>
                    <a:gd name="T8" fmla="*/ 215 w 348"/>
                    <a:gd name="T9" fmla="*/ 133 h 133"/>
                    <a:gd name="connsiteX0" fmla="*/ 4375 w 8197"/>
                    <a:gd name="connsiteY0" fmla="*/ 10000 h 10000"/>
                    <a:gd name="connsiteX1" fmla="*/ 0 w 8197"/>
                    <a:gd name="connsiteY1" fmla="*/ 10000 h 10000"/>
                    <a:gd name="connsiteX2" fmla="*/ 1933 w 8197"/>
                    <a:gd name="connsiteY2" fmla="*/ 0 h 10000"/>
                    <a:gd name="connsiteX3" fmla="*/ 8197 w 8197"/>
                    <a:gd name="connsiteY3" fmla="*/ 0 h 10000"/>
                    <a:gd name="connsiteX4" fmla="*/ 4375 w 8197"/>
                    <a:gd name="connsiteY4" fmla="*/ 10000 h 10000"/>
                    <a:gd name="connsiteX0" fmla="*/ 7639 w 10000"/>
                    <a:gd name="connsiteY0" fmla="*/ 10249 h 10249"/>
                    <a:gd name="connsiteX1" fmla="*/ 0 w 10000"/>
                    <a:gd name="connsiteY1" fmla="*/ 10000 h 10249"/>
                    <a:gd name="connsiteX2" fmla="*/ 2358 w 10000"/>
                    <a:gd name="connsiteY2" fmla="*/ 0 h 10249"/>
                    <a:gd name="connsiteX3" fmla="*/ 10000 w 10000"/>
                    <a:gd name="connsiteY3" fmla="*/ 0 h 10249"/>
                    <a:gd name="connsiteX4" fmla="*/ 7639 w 10000"/>
                    <a:gd name="connsiteY4" fmla="*/ 10249 h 10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249">
                      <a:moveTo>
                        <a:pt x="7639" y="10249"/>
                      </a:moveTo>
                      <a:lnTo>
                        <a:pt x="0" y="10000"/>
                      </a:lnTo>
                      <a:lnTo>
                        <a:pt x="2358" y="0"/>
                      </a:lnTo>
                      <a:lnTo>
                        <a:pt x="10000" y="0"/>
                      </a:lnTo>
                      <a:lnTo>
                        <a:pt x="7639" y="10249"/>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36" name="Freeform 195"/>
                <p:cNvSpPr>
                  <a:spLocks/>
                </p:cNvSpPr>
                <p:nvPr/>
              </p:nvSpPr>
              <p:spPr bwMode="auto">
                <a:xfrm>
                  <a:off x="7864148" y="1394833"/>
                  <a:ext cx="673941" cy="209443"/>
                </a:xfrm>
                <a:custGeom>
                  <a:avLst/>
                  <a:gdLst>
                    <a:gd name="T0" fmla="*/ 457 w 457"/>
                    <a:gd name="T1" fmla="*/ 133 h 133"/>
                    <a:gd name="T2" fmla="*/ 157 w 457"/>
                    <a:gd name="T3" fmla="*/ 133 h 133"/>
                    <a:gd name="T4" fmla="*/ 0 w 457"/>
                    <a:gd name="T5" fmla="*/ 0 h 133"/>
                    <a:gd name="T6" fmla="*/ 300 w 457"/>
                    <a:gd name="T7" fmla="*/ 0 h 133"/>
                    <a:gd name="T8" fmla="*/ 457 w 457"/>
                    <a:gd name="T9" fmla="*/ 133 h 133"/>
                    <a:gd name="connsiteX0" fmla="*/ 10000 w 10000"/>
                    <a:gd name="connsiteY0" fmla="*/ 10000 h 10000"/>
                    <a:gd name="connsiteX1" fmla="*/ 3435 w 10000"/>
                    <a:gd name="connsiteY1" fmla="*/ 10000 h 10000"/>
                    <a:gd name="connsiteX2" fmla="*/ 0 w 10000"/>
                    <a:gd name="connsiteY2" fmla="*/ 0 h 10000"/>
                    <a:gd name="connsiteX3" fmla="*/ 8660 w 10000"/>
                    <a:gd name="connsiteY3" fmla="*/ 0 h 10000"/>
                    <a:gd name="connsiteX4" fmla="*/ 10000 w 10000"/>
                    <a:gd name="connsiteY4" fmla="*/ 10000 h 10000"/>
                    <a:gd name="connsiteX0" fmla="*/ 10667 w 10667"/>
                    <a:gd name="connsiteY0" fmla="*/ 10000 h 10000"/>
                    <a:gd name="connsiteX1" fmla="*/ 3435 w 10667"/>
                    <a:gd name="connsiteY1" fmla="*/ 10000 h 10000"/>
                    <a:gd name="connsiteX2" fmla="*/ 0 w 10667"/>
                    <a:gd name="connsiteY2" fmla="*/ 0 h 10000"/>
                    <a:gd name="connsiteX3" fmla="*/ 8660 w 10667"/>
                    <a:gd name="connsiteY3" fmla="*/ 0 h 10000"/>
                    <a:gd name="connsiteX4" fmla="*/ 10667 w 10667"/>
                    <a:gd name="connsiteY4" fmla="*/ 10000 h 10000"/>
                    <a:gd name="connsiteX0" fmla="*/ 10667 w 10667"/>
                    <a:gd name="connsiteY0" fmla="*/ 10000 h 10084"/>
                    <a:gd name="connsiteX1" fmla="*/ 1467 w 10667"/>
                    <a:gd name="connsiteY1" fmla="*/ 10084 h 10084"/>
                    <a:gd name="connsiteX2" fmla="*/ 0 w 10667"/>
                    <a:gd name="connsiteY2" fmla="*/ 0 h 10084"/>
                    <a:gd name="connsiteX3" fmla="*/ 8660 w 10667"/>
                    <a:gd name="connsiteY3" fmla="*/ 0 h 10084"/>
                    <a:gd name="connsiteX4" fmla="*/ 10667 w 10667"/>
                    <a:gd name="connsiteY4" fmla="*/ 10000 h 10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67" h="10084">
                      <a:moveTo>
                        <a:pt x="10667" y="10000"/>
                      </a:moveTo>
                      <a:lnTo>
                        <a:pt x="1467" y="10084"/>
                      </a:lnTo>
                      <a:lnTo>
                        <a:pt x="0" y="0"/>
                      </a:lnTo>
                      <a:lnTo>
                        <a:pt x="8660" y="0"/>
                      </a:lnTo>
                      <a:lnTo>
                        <a:pt x="10667" y="10000"/>
                      </a:lnTo>
                      <a:close/>
                    </a:path>
                  </a:pathLst>
                </a:custGeom>
                <a:solidFill>
                  <a:srgbClr val="FE4A0A"/>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pic>
            <p:nvPicPr>
              <p:cNvPr id="304" name="Picture 303"/>
              <p:cNvPicPr>
                <a:picLocks noChangeAspect="1"/>
              </p:cNvPicPr>
              <p:nvPr/>
            </p:nvPicPr>
            <p:blipFill>
              <a:blip r:embed="rId5"/>
              <a:stretch>
                <a:fillRect/>
              </a:stretch>
            </p:blipFill>
            <p:spPr>
              <a:xfrm>
                <a:off x="8203393" y="2481212"/>
                <a:ext cx="895067" cy="909740"/>
              </a:xfrm>
              <a:prstGeom prst="rect">
                <a:avLst/>
              </a:prstGeom>
            </p:spPr>
          </p:pic>
        </p:grpSp>
      </p:grpSp>
      <p:grpSp>
        <p:nvGrpSpPr>
          <p:cNvPr id="301" name="Group 300"/>
          <p:cNvGrpSpPr/>
          <p:nvPr/>
        </p:nvGrpSpPr>
        <p:grpSpPr>
          <a:xfrm>
            <a:off x="9973615" y="2284413"/>
            <a:ext cx="1610489" cy="1793351"/>
            <a:chOff x="9851377" y="2216150"/>
            <a:chExt cx="1610489" cy="1793351"/>
          </a:xfrm>
        </p:grpSpPr>
        <p:sp>
          <p:nvSpPr>
            <p:cNvPr id="177" name="Rectangle 176"/>
            <p:cNvSpPr/>
            <p:nvPr/>
          </p:nvSpPr>
          <p:spPr>
            <a:xfrm>
              <a:off x="9851377" y="3617256"/>
              <a:ext cx="1610489" cy="39224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28319">
                        <a:srgbClr val="000000"/>
                      </a:gs>
                      <a:gs pos="52212">
                        <a:srgbClr val="000000"/>
                      </a:gs>
                    </a:gsLst>
                    <a:lin ang="5400000" scaled="0"/>
                  </a:gradFill>
                  <a:effectLst/>
                  <a:uLnTx/>
                  <a:uFillTx/>
                  <a:latin typeface="Segoe UI"/>
                  <a:ea typeface="+mn-ea"/>
                  <a:cs typeface="+mn-cs"/>
                </a:rPr>
                <a:t>Webinars</a:t>
              </a:r>
            </a:p>
          </p:txBody>
        </p:sp>
        <p:grpSp>
          <p:nvGrpSpPr>
            <p:cNvPr id="292" name="Group 291"/>
            <p:cNvGrpSpPr/>
            <p:nvPr/>
          </p:nvGrpSpPr>
          <p:grpSpPr>
            <a:xfrm>
              <a:off x="10039877" y="2216150"/>
              <a:ext cx="1233488" cy="1268413"/>
              <a:chOff x="9902825" y="2216150"/>
              <a:chExt cx="1233488" cy="1268413"/>
            </a:xfrm>
          </p:grpSpPr>
          <p:sp>
            <p:nvSpPr>
              <p:cNvPr id="1142" name="AutoShape 199"/>
              <p:cNvSpPr>
                <a:spLocks noChangeAspect="1" noChangeArrowheads="1" noTextEdit="1"/>
              </p:cNvSpPr>
              <p:nvPr/>
            </p:nvSpPr>
            <p:spPr bwMode="auto">
              <a:xfrm>
                <a:off x="9902825" y="2216150"/>
                <a:ext cx="1228725"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3" name="Freeform 201"/>
              <p:cNvSpPr>
                <a:spLocks/>
              </p:cNvSpPr>
              <p:nvPr/>
            </p:nvSpPr>
            <p:spPr bwMode="auto">
              <a:xfrm>
                <a:off x="9907588" y="2216150"/>
                <a:ext cx="1228725" cy="1231900"/>
              </a:xfrm>
              <a:custGeom>
                <a:avLst/>
                <a:gdLst>
                  <a:gd name="T0" fmla="*/ 178 w 306"/>
                  <a:gd name="T1" fmla="*/ 305 h 307"/>
                  <a:gd name="T2" fmla="*/ 173 w 306"/>
                  <a:gd name="T3" fmla="*/ 305 h 307"/>
                  <a:gd name="T4" fmla="*/ 1 w 306"/>
                  <a:gd name="T5" fmla="*/ 133 h 307"/>
                  <a:gd name="T6" fmla="*/ 1 w 306"/>
                  <a:gd name="T7" fmla="*/ 128 h 307"/>
                  <a:gd name="T8" fmla="*/ 128 w 306"/>
                  <a:gd name="T9" fmla="*/ 2 h 307"/>
                  <a:gd name="T10" fmla="*/ 133 w 306"/>
                  <a:gd name="T11" fmla="*/ 2 h 307"/>
                  <a:gd name="T12" fmla="*/ 305 w 306"/>
                  <a:gd name="T13" fmla="*/ 174 h 307"/>
                  <a:gd name="T14" fmla="*/ 305 w 306"/>
                  <a:gd name="T15" fmla="*/ 179 h 307"/>
                  <a:gd name="T16" fmla="*/ 178 w 306"/>
                  <a:gd name="T17" fmla="*/ 30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307">
                    <a:moveTo>
                      <a:pt x="178" y="305"/>
                    </a:moveTo>
                    <a:cubicBezTo>
                      <a:pt x="177" y="307"/>
                      <a:pt x="175" y="307"/>
                      <a:pt x="173" y="305"/>
                    </a:cubicBezTo>
                    <a:cubicBezTo>
                      <a:pt x="1" y="133"/>
                      <a:pt x="1" y="133"/>
                      <a:pt x="1" y="133"/>
                    </a:cubicBezTo>
                    <a:cubicBezTo>
                      <a:pt x="0" y="132"/>
                      <a:pt x="0" y="130"/>
                      <a:pt x="1" y="128"/>
                    </a:cubicBezTo>
                    <a:cubicBezTo>
                      <a:pt x="128" y="2"/>
                      <a:pt x="128" y="2"/>
                      <a:pt x="128" y="2"/>
                    </a:cubicBezTo>
                    <a:cubicBezTo>
                      <a:pt x="129" y="0"/>
                      <a:pt x="131" y="0"/>
                      <a:pt x="133" y="2"/>
                    </a:cubicBezTo>
                    <a:cubicBezTo>
                      <a:pt x="305" y="174"/>
                      <a:pt x="305" y="174"/>
                      <a:pt x="305" y="174"/>
                    </a:cubicBezTo>
                    <a:cubicBezTo>
                      <a:pt x="306" y="175"/>
                      <a:pt x="306" y="177"/>
                      <a:pt x="305" y="179"/>
                    </a:cubicBezTo>
                    <a:lnTo>
                      <a:pt x="178" y="3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4" name="Freeform 202"/>
              <p:cNvSpPr>
                <a:spLocks/>
              </p:cNvSpPr>
              <p:nvPr/>
            </p:nvSpPr>
            <p:spPr bwMode="auto">
              <a:xfrm>
                <a:off x="10015538" y="2324100"/>
                <a:ext cx="1016000" cy="1011238"/>
              </a:xfrm>
              <a:custGeom>
                <a:avLst/>
                <a:gdLst>
                  <a:gd name="T0" fmla="*/ 151 w 253"/>
                  <a:gd name="T1" fmla="*/ 251 h 252"/>
                  <a:gd name="T2" fmla="*/ 147 w 253"/>
                  <a:gd name="T3" fmla="*/ 251 h 252"/>
                  <a:gd name="T4" fmla="*/ 2 w 253"/>
                  <a:gd name="T5" fmla="*/ 105 h 252"/>
                  <a:gd name="T6" fmla="*/ 2 w 253"/>
                  <a:gd name="T7" fmla="*/ 101 h 252"/>
                  <a:gd name="T8" fmla="*/ 102 w 253"/>
                  <a:gd name="T9" fmla="*/ 1 h 252"/>
                  <a:gd name="T10" fmla="*/ 106 w 253"/>
                  <a:gd name="T11" fmla="*/ 1 h 252"/>
                  <a:gd name="T12" fmla="*/ 251 w 253"/>
                  <a:gd name="T13" fmla="*/ 147 h 252"/>
                  <a:gd name="T14" fmla="*/ 251 w 253"/>
                  <a:gd name="T15" fmla="*/ 151 h 252"/>
                  <a:gd name="T16" fmla="*/ 151 w 253"/>
                  <a:gd name="T17" fmla="*/ 2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52">
                    <a:moveTo>
                      <a:pt x="151" y="251"/>
                    </a:moveTo>
                    <a:cubicBezTo>
                      <a:pt x="150" y="252"/>
                      <a:pt x="148" y="252"/>
                      <a:pt x="147" y="251"/>
                    </a:cubicBezTo>
                    <a:cubicBezTo>
                      <a:pt x="2" y="105"/>
                      <a:pt x="2" y="105"/>
                      <a:pt x="2" y="105"/>
                    </a:cubicBezTo>
                    <a:cubicBezTo>
                      <a:pt x="0" y="104"/>
                      <a:pt x="0" y="102"/>
                      <a:pt x="2" y="101"/>
                    </a:cubicBezTo>
                    <a:cubicBezTo>
                      <a:pt x="102" y="1"/>
                      <a:pt x="102" y="1"/>
                      <a:pt x="102" y="1"/>
                    </a:cubicBezTo>
                    <a:cubicBezTo>
                      <a:pt x="103" y="0"/>
                      <a:pt x="105" y="0"/>
                      <a:pt x="106" y="1"/>
                    </a:cubicBezTo>
                    <a:cubicBezTo>
                      <a:pt x="251" y="147"/>
                      <a:pt x="251" y="147"/>
                      <a:pt x="251" y="147"/>
                    </a:cubicBezTo>
                    <a:cubicBezTo>
                      <a:pt x="253" y="148"/>
                      <a:pt x="253" y="150"/>
                      <a:pt x="251" y="151"/>
                    </a:cubicBezTo>
                    <a:lnTo>
                      <a:pt x="151" y="25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5" name="Freeform 203"/>
              <p:cNvSpPr>
                <a:spLocks/>
              </p:cNvSpPr>
              <p:nvPr/>
            </p:nvSpPr>
            <p:spPr bwMode="auto">
              <a:xfrm>
                <a:off x="10753725" y="2584450"/>
                <a:ext cx="17463" cy="17463"/>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cxnSp>
            <p:nvCxnSpPr>
              <p:cNvPr id="328" name="Straight Connector 327"/>
              <p:cNvCxnSpPr/>
              <p:nvPr/>
            </p:nvCxnSpPr>
            <p:spPr>
              <a:xfrm>
                <a:off x="10104571" y="273526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0146823" y="2694304"/>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0272121" y="2596276"/>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10314121" y="2554265"/>
                <a:ext cx="507866" cy="516731"/>
              </a:xfrm>
              <a:prstGeom prst="line">
                <a:avLst/>
              </a:prstGeom>
              <a:ln w="158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1" name="Group 290"/>
              <p:cNvGrpSpPr/>
              <p:nvPr/>
            </p:nvGrpSpPr>
            <p:grpSpPr>
              <a:xfrm>
                <a:off x="10802938" y="2917825"/>
                <a:ext cx="39688" cy="566738"/>
                <a:chOff x="10802938" y="2917825"/>
                <a:chExt cx="39688" cy="566738"/>
              </a:xfrm>
            </p:grpSpPr>
            <p:sp>
              <p:nvSpPr>
                <p:cNvPr id="1146" name="Rectangle 204"/>
                <p:cNvSpPr>
                  <a:spLocks noChangeArrowheads="1"/>
                </p:cNvSpPr>
                <p:nvPr/>
              </p:nvSpPr>
              <p:spPr bwMode="auto">
                <a:xfrm>
                  <a:off x="10802938" y="3379788"/>
                  <a:ext cx="396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8" name="Freeform 206"/>
                <p:cNvSpPr>
                  <a:spLocks/>
                </p:cNvSpPr>
                <p:nvPr/>
              </p:nvSpPr>
              <p:spPr bwMode="auto">
                <a:xfrm>
                  <a:off x="10802938" y="3471863"/>
                  <a:ext cx="39688" cy="12700"/>
                </a:xfrm>
                <a:custGeom>
                  <a:avLst/>
                  <a:gdLst>
                    <a:gd name="T0" fmla="*/ 10 w 10"/>
                    <a:gd name="T1" fmla="*/ 1 h 3"/>
                    <a:gd name="T2" fmla="*/ 10 w 10"/>
                    <a:gd name="T3" fmla="*/ 0 h 3"/>
                    <a:gd name="T4" fmla="*/ 0 w 10"/>
                    <a:gd name="T5" fmla="*/ 0 h 3"/>
                    <a:gd name="T6" fmla="*/ 0 w 10"/>
                    <a:gd name="T7" fmla="*/ 1 h 3"/>
                    <a:gd name="T8" fmla="*/ 2 w 10"/>
                    <a:gd name="T9" fmla="*/ 3 h 3"/>
                    <a:gd name="T10" fmla="*/ 8 w 10"/>
                    <a:gd name="T11" fmla="*/ 3 h 3"/>
                    <a:gd name="T12" fmla="*/ 10 w 10"/>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10" h="3">
                      <a:moveTo>
                        <a:pt x="10" y="1"/>
                      </a:moveTo>
                      <a:cubicBezTo>
                        <a:pt x="10" y="0"/>
                        <a:pt x="10" y="0"/>
                        <a:pt x="10" y="0"/>
                      </a:cubicBezTo>
                      <a:cubicBezTo>
                        <a:pt x="0" y="0"/>
                        <a:pt x="0" y="0"/>
                        <a:pt x="0" y="0"/>
                      </a:cubicBezTo>
                      <a:cubicBezTo>
                        <a:pt x="0" y="1"/>
                        <a:pt x="0" y="1"/>
                        <a:pt x="0" y="1"/>
                      </a:cubicBezTo>
                      <a:cubicBezTo>
                        <a:pt x="0" y="2"/>
                        <a:pt x="1" y="3"/>
                        <a:pt x="2" y="3"/>
                      </a:cubicBezTo>
                      <a:cubicBezTo>
                        <a:pt x="8" y="3"/>
                        <a:pt x="8" y="3"/>
                        <a:pt x="8" y="3"/>
                      </a:cubicBezTo>
                      <a:cubicBezTo>
                        <a:pt x="9" y="3"/>
                        <a:pt x="10" y="2"/>
                        <a:pt x="10" y="1"/>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9" name="Freeform 207"/>
                <p:cNvSpPr>
                  <a:spLocks/>
                </p:cNvSpPr>
                <p:nvPr/>
              </p:nvSpPr>
              <p:spPr bwMode="auto">
                <a:xfrm>
                  <a:off x="10814050" y="2917825"/>
                  <a:ext cx="15875" cy="23813"/>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0" name="Freeform 208"/>
                <p:cNvSpPr>
                  <a:spLocks/>
                </p:cNvSpPr>
                <p:nvPr/>
              </p:nvSpPr>
              <p:spPr bwMode="auto">
                <a:xfrm>
                  <a:off x="10802938" y="2941638"/>
                  <a:ext cx="39688" cy="84138"/>
                </a:xfrm>
                <a:custGeom>
                  <a:avLst/>
                  <a:gdLst>
                    <a:gd name="T0" fmla="*/ 10 w 10"/>
                    <a:gd name="T1" fmla="*/ 10 h 21"/>
                    <a:gd name="T2" fmla="*/ 7 w 10"/>
                    <a:gd name="T3" fmla="*/ 0 h 21"/>
                    <a:gd name="T4" fmla="*/ 3 w 10"/>
                    <a:gd name="T5" fmla="*/ 0 h 21"/>
                    <a:gd name="T6" fmla="*/ 0 w 10"/>
                    <a:gd name="T7" fmla="*/ 10 h 21"/>
                    <a:gd name="T8" fmla="*/ 0 w 10"/>
                    <a:gd name="T9" fmla="*/ 21 h 21"/>
                    <a:gd name="T10" fmla="*/ 4 w 10"/>
                    <a:gd name="T11" fmla="*/ 21 h 21"/>
                    <a:gd name="T12" fmla="*/ 5 w 10"/>
                    <a:gd name="T13" fmla="*/ 21 h 21"/>
                    <a:gd name="T14" fmla="*/ 10 w 10"/>
                    <a:gd name="T15" fmla="*/ 21 h 21"/>
                    <a:gd name="T16" fmla="*/ 10 w 10"/>
                    <a:gd name="T17"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1">
                      <a:moveTo>
                        <a:pt x="10" y="10"/>
                      </a:moveTo>
                      <a:cubicBezTo>
                        <a:pt x="10" y="7"/>
                        <a:pt x="9" y="1"/>
                        <a:pt x="7" y="0"/>
                      </a:cubicBezTo>
                      <a:cubicBezTo>
                        <a:pt x="3" y="0"/>
                        <a:pt x="3" y="0"/>
                        <a:pt x="3" y="0"/>
                      </a:cubicBezTo>
                      <a:cubicBezTo>
                        <a:pt x="1" y="1"/>
                        <a:pt x="0" y="7"/>
                        <a:pt x="0" y="10"/>
                      </a:cubicBezTo>
                      <a:cubicBezTo>
                        <a:pt x="0" y="21"/>
                        <a:pt x="0" y="21"/>
                        <a:pt x="0" y="21"/>
                      </a:cubicBezTo>
                      <a:cubicBezTo>
                        <a:pt x="4" y="21"/>
                        <a:pt x="4" y="21"/>
                        <a:pt x="4" y="21"/>
                      </a:cubicBezTo>
                      <a:cubicBezTo>
                        <a:pt x="5" y="21"/>
                        <a:pt x="5" y="21"/>
                        <a:pt x="5" y="21"/>
                      </a:cubicBezTo>
                      <a:cubicBezTo>
                        <a:pt x="10" y="21"/>
                        <a:pt x="10" y="21"/>
                        <a:pt x="10" y="21"/>
                      </a:cubicBezTo>
                      <a:lnTo>
                        <a:pt x="10"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51" name="Freeform 209"/>
                <p:cNvSpPr>
                  <a:spLocks/>
                </p:cNvSpPr>
                <p:nvPr/>
              </p:nvSpPr>
              <p:spPr bwMode="auto">
                <a:xfrm>
                  <a:off x="10814050" y="3424238"/>
                  <a:ext cx="15875" cy="47625"/>
                </a:xfrm>
                <a:custGeom>
                  <a:avLst/>
                  <a:gdLst>
                    <a:gd name="T0" fmla="*/ 1 w 4"/>
                    <a:gd name="T1" fmla="*/ 12 h 12"/>
                    <a:gd name="T2" fmla="*/ 0 w 4"/>
                    <a:gd name="T3" fmla="*/ 11 h 12"/>
                    <a:gd name="T4" fmla="*/ 0 w 4"/>
                    <a:gd name="T5" fmla="*/ 1 h 12"/>
                    <a:gd name="T6" fmla="*/ 1 w 4"/>
                    <a:gd name="T7" fmla="*/ 0 h 12"/>
                    <a:gd name="T8" fmla="*/ 2 w 4"/>
                    <a:gd name="T9" fmla="*/ 0 h 12"/>
                    <a:gd name="T10" fmla="*/ 4 w 4"/>
                    <a:gd name="T11" fmla="*/ 1 h 12"/>
                    <a:gd name="T12" fmla="*/ 4 w 4"/>
                    <a:gd name="T13" fmla="*/ 11 h 12"/>
                    <a:gd name="T14" fmla="*/ 2 w 4"/>
                    <a:gd name="T15" fmla="*/ 12 h 12"/>
                    <a:gd name="T16" fmla="*/ 1 w 4"/>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2">
                      <a:moveTo>
                        <a:pt x="1" y="12"/>
                      </a:moveTo>
                      <a:cubicBezTo>
                        <a:pt x="0" y="12"/>
                        <a:pt x="0" y="12"/>
                        <a:pt x="0" y="11"/>
                      </a:cubicBezTo>
                      <a:cubicBezTo>
                        <a:pt x="0" y="1"/>
                        <a:pt x="0" y="1"/>
                        <a:pt x="0" y="1"/>
                      </a:cubicBezTo>
                      <a:cubicBezTo>
                        <a:pt x="0" y="0"/>
                        <a:pt x="0" y="0"/>
                        <a:pt x="1" y="0"/>
                      </a:cubicBezTo>
                      <a:cubicBezTo>
                        <a:pt x="2" y="0"/>
                        <a:pt x="2" y="0"/>
                        <a:pt x="2" y="0"/>
                      </a:cubicBezTo>
                      <a:cubicBezTo>
                        <a:pt x="3" y="0"/>
                        <a:pt x="4" y="0"/>
                        <a:pt x="4" y="1"/>
                      </a:cubicBezTo>
                      <a:cubicBezTo>
                        <a:pt x="4" y="11"/>
                        <a:pt x="4" y="11"/>
                        <a:pt x="4" y="11"/>
                      </a:cubicBezTo>
                      <a:cubicBezTo>
                        <a:pt x="4" y="12"/>
                        <a:pt x="3" y="12"/>
                        <a:pt x="2" y="12"/>
                      </a:cubicBezTo>
                      <a:lnTo>
                        <a:pt x="1" y="1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sp>
              <p:nvSpPr>
                <p:cNvPr id="1147" name="Rectangle 205"/>
                <p:cNvSpPr>
                  <a:spLocks noChangeArrowheads="1"/>
                </p:cNvSpPr>
                <p:nvPr/>
              </p:nvSpPr>
              <p:spPr bwMode="auto">
                <a:xfrm>
                  <a:off x="10802938" y="3025775"/>
                  <a:ext cx="39688" cy="3540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28319">
                          <a:srgbClr val="000000"/>
                        </a:gs>
                        <a:gs pos="52212">
                          <a:srgbClr val="000000"/>
                        </a:gs>
                      </a:gsLst>
                      <a:lin ang="5400000" scaled="0"/>
                    </a:gradFill>
                    <a:effectLst/>
                    <a:uLnTx/>
                    <a:uFillTx/>
                    <a:latin typeface="Segoe UI"/>
                    <a:ea typeface="+mn-ea"/>
                    <a:cs typeface="+mn-cs"/>
                  </a:endParaRPr>
                </a:p>
              </p:txBody>
            </p:sp>
          </p:grpSp>
        </p:grpSp>
      </p:grpSp>
    </p:spTree>
    <p:extLst>
      <p:ext uri="{BB962C8B-B14F-4D97-AF65-F5344CB8AC3E}">
        <p14:creationId xmlns:p14="http://schemas.microsoft.com/office/powerpoint/2010/main" val="2151919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25" fill="hold">
                                          <p:stCondLst>
                                            <p:cond delay="0"/>
                                          </p:stCondLst>
                                        </p:cTn>
                                        <p:tgtEl>
                                          <p:spTgt spid="83"/>
                                        </p:tgtEl>
                                        <p:attrNameLst>
                                          <p:attrName>r</p:attrName>
                                        </p:attrNameLst>
                                      </p:cBhvr>
                                    </p:animRot>
                                    <p:animRot by="-240000">
                                      <p:cBhvr>
                                        <p:cTn id="7" dur="250" fill="hold">
                                          <p:stCondLst>
                                            <p:cond delay="250"/>
                                          </p:stCondLst>
                                        </p:cTn>
                                        <p:tgtEl>
                                          <p:spTgt spid="83"/>
                                        </p:tgtEl>
                                        <p:attrNameLst>
                                          <p:attrName>r</p:attrName>
                                        </p:attrNameLst>
                                      </p:cBhvr>
                                    </p:animRot>
                                    <p:animRot by="240000">
                                      <p:cBhvr>
                                        <p:cTn id="8" dur="250" fill="hold">
                                          <p:stCondLst>
                                            <p:cond delay="500"/>
                                          </p:stCondLst>
                                        </p:cTn>
                                        <p:tgtEl>
                                          <p:spTgt spid="83"/>
                                        </p:tgtEl>
                                        <p:attrNameLst>
                                          <p:attrName>r</p:attrName>
                                        </p:attrNameLst>
                                      </p:cBhvr>
                                    </p:animRot>
                                    <p:animRot by="-240000">
                                      <p:cBhvr>
                                        <p:cTn id="9" dur="250" fill="hold">
                                          <p:stCondLst>
                                            <p:cond delay="750"/>
                                          </p:stCondLst>
                                        </p:cTn>
                                        <p:tgtEl>
                                          <p:spTgt spid="83"/>
                                        </p:tgtEl>
                                        <p:attrNameLst>
                                          <p:attrName>r</p:attrName>
                                        </p:attrNameLst>
                                      </p:cBhvr>
                                    </p:animRot>
                                    <p:animRot by="120000">
                                      <p:cBhvr>
                                        <p:cTn id="10" dur="250" fill="hold">
                                          <p:stCondLst>
                                            <p:cond delay="1000"/>
                                          </p:stCondLst>
                                        </p:cTn>
                                        <p:tgtEl>
                                          <p:spTgt spid="83"/>
                                        </p:tgtEl>
                                        <p:attrNameLst>
                                          <p:attrName>r</p:attrName>
                                        </p:attrNameLst>
                                      </p:cBhvr>
                                    </p:animRot>
                                  </p:childTnLst>
                                </p:cTn>
                              </p:par>
                            </p:childTnLst>
                          </p:cTn>
                        </p:par>
                        <p:par>
                          <p:cTn id="11" fill="hold">
                            <p:stCondLst>
                              <p:cond delay="1250"/>
                            </p:stCondLst>
                            <p:childTnLst>
                              <p:par>
                                <p:cTn id="12" presetID="64" presetClass="path" presetSubtype="0" decel="100000" fill="hold" nodeType="afterEffect">
                                  <p:stCondLst>
                                    <p:cond delay="0"/>
                                  </p:stCondLst>
                                  <p:childTnLst>
                                    <p:animMotion origin="layout" path="M -2.08333E-7 -2.59259E-6 L -2.08333E-7 -1.0169 " pathEditMode="relative" rAng="0" ptsTypes="AA">
                                      <p:cBhvr>
                                        <p:cTn id="13" dur="2000" fill="hold"/>
                                        <p:tgtEl>
                                          <p:spTgt spid="83"/>
                                        </p:tgtEl>
                                        <p:attrNameLst>
                                          <p:attrName>ppt_x</p:attrName>
                                          <p:attrName>ppt_y</p:attrName>
                                        </p:attrNameLst>
                                      </p:cBhvr>
                                      <p:rCtr x="0" y="-50856"/>
                                    </p:animMotion>
                                  </p:childTnLst>
                                </p:cTn>
                              </p:par>
                            </p:childTnLst>
                          </p:cTn>
                        </p:par>
                        <p:par>
                          <p:cTn id="14" fill="hold">
                            <p:stCondLst>
                              <p:cond delay="3250"/>
                            </p:stCondLst>
                            <p:childTnLst>
                              <p:par>
                                <p:cTn id="15" presetID="10" presetClass="entr" presetSubtype="0" fill="hold" nodeType="afterEffect">
                                  <p:stCondLst>
                                    <p:cond delay="0"/>
                                  </p:stCondLst>
                                  <p:childTnLst>
                                    <p:set>
                                      <p:cBhvr>
                                        <p:cTn id="16" dur="1" fill="hold">
                                          <p:stCondLst>
                                            <p:cond delay="0"/>
                                          </p:stCondLst>
                                        </p:cTn>
                                        <p:tgtEl>
                                          <p:spTgt spid="294"/>
                                        </p:tgtEl>
                                        <p:attrNameLst>
                                          <p:attrName>style.visibility</p:attrName>
                                        </p:attrNameLst>
                                      </p:cBhvr>
                                      <p:to>
                                        <p:strVal val="visible"/>
                                      </p:to>
                                    </p:set>
                                    <p:animEffect transition="in" filter="fade">
                                      <p:cBhvr>
                                        <p:cTn id="17" dur="1000"/>
                                        <p:tgtEl>
                                          <p:spTgt spid="294"/>
                                        </p:tgtEl>
                                      </p:cBhvr>
                                    </p:animEffect>
                                  </p:childTnLst>
                                </p:cTn>
                              </p:par>
                              <p:par>
                                <p:cTn id="18" presetID="42" presetClass="path" presetSubtype="0" accel="50000" decel="50000" fill="hold" nodeType="withEffect">
                                  <p:stCondLst>
                                    <p:cond delay="0"/>
                                  </p:stCondLst>
                                  <p:childTnLst>
                                    <p:animMotion origin="layout" path="M -2.27981E-6 -0.08375 L -2.27981E-6 -2.00182E-6 " pathEditMode="relative" rAng="0" ptsTypes="AA">
                                      <p:cBhvr>
                                        <p:cTn id="19" dur="1000" fill="hold"/>
                                        <p:tgtEl>
                                          <p:spTgt spid="294"/>
                                        </p:tgtEl>
                                        <p:attrNameLst>
                                          <p:attrName>ppt_x</p:attrName>
                                          <p:attrName>ppt_y</p:attrName>
                                        </p:attrNameLst>
                                      </p:cBhvr>
                                      <p:rCtr x="0" y="4176"/>
                                    </p:animMotion>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297"/>
                                        </p:tgtEl>
                                        <p:attrNameLst>
                                          <p:attrName>style.visibility</p:attrName>
                                        </p:attrNameLst>
                                      </p:cBhvr>
                                      <p:to>
                                        <p:strVal val="visible"/>
                                      </p:to>
                                    </p:set>
                                    <p:animEffect transition="in" filter="fade">
                                      <p:cBhvr>
                                        <p:cTn id="23" dur="1000"/>
                                        <p:tgtEl>
                                          <p:spTgt spid="297"/>
                                        </p:tgtEl>
                                      </p:cBhvr>
                                    </p:animEffect>
                                  </p:childTnLst>
                                </p:cTn>
                              </p:par>
                              <p:par>
                                <p:cTn id="24" presetID="42" presetClass="path" presetSubtype="0" accel="50000" decel="50000" fill="hold" nodeType="withEffect">
                                  <p:stCondLst>
                                    <p:cond delay="0"/>
                                  </p:stCondLst>
                                  <p:childTnLst>
                                    <p:animMotion origin="layout" path="M 3.75E-6 -0.0838 L 3.75E-6 1.85185E-6 " pathEditMode="relative" rAng="0" ptsTypes="AA">
                                      <p:cBhvr>
                                        <p:cTn id="25" dur="1000" fill="hold"/>
                                        <p:tgtEl>
                                          <p:spTgt spid="297"/>
                                        </p:tgtEl>
                                        <p:attrNameLst>
                                          <p:attrName>ppt_x</p:attrName>
                                          <p:attrName>ppt_y</p:attrName>
                                        </p:attrNameLst>
                                      </p:cBhvr>
                                      <p:rCtr x="0" y="4190"/>
                                    </p:animMotion>
                                  </p:childTnLst>
                                </p:cTn>
                              </p:par>
                            </p:childTnLst>
                          </p:cTn>
                        </p:par>
                        <p:par>
                          <p:cTn id="26" fill="hold">
                            <p:stCondLst>
                              <p:cond delay="5250"/>
                            </p:stCondLst>
                            <p:childTnLst>
                              <p:par>
                                <p:cTn id="27" presetID="10" presetClass="entr" presetSubtype="0" fill="hold" nodeType="afterEffect">
                                  <p:stCondLst>
                                    <p:cond delay="0"/>
                                  </p:stCondLst>
                                  <p:childTnLst>
                                    <p:set>
                                      <p:cBhvr>
                                        <p:cTn id="28" dur="1" fill="hold">
                                          <p:stCondLst>
                                            <p:cond delay="0"/>
                                          </p:stCondLst>
                                        </p:cTn>
                                        <p:tgtEl>
                                          <p:spTgt spid="302"/>
                                        </p:tgtEl>
                                        <p:attrNameLst>
                                          <p:attrName>style.visibility</p:attrName>
                                        </p:attrNameLst>
                                      </p:cBhvr>
                                      <p:to>
                                        <p:strVal val="visible"/>
                                      </p:to>
                                    </p:set>
                                    <p:animEffect transition="in" filter="fade">
                                      <p:cBhvr>
                                        <p:cTn id="29" dur="1000"/>
                                        <p:tgtEl>
                                          <p:spTgt spid="302"/>
                                        </p:tgtEl>
                                      </p:cBhvr>
                                    </p:animEffect>
                                  </p:childTnLst>
                                </p:cTn>
                              </p:par>
                              <p:par>
                                <p:cTn id="30" presetID="42" presetClass="path" presetSubtype="0" accel="50000" decel="50000" fill="hold" nodeType="withEffect">
                                  <p:stCondLst>
                                    <p:cond delay="0"/>
                                  </p:stCondLst>
                                  <p:childTnLst>
                                    <p:animMotion origin="layout" path="M -2.27981E-6 -0.08375 L -2.27981E-6 -2.00182E-6 " pathEditMode="relative" rAng="0" ptsTypes="AA">
                                      <p:cBhvr>
                                        <p:cTn id="31" dur="1000" fill="hold"/>
                                        <p:tgtEl>
                                          <p:spTgt spid="302"/>
                                        </p:tgtEl>
                                        <p:attrNameLst>
                                          <p:attrName>ppt_x</p:attrName>
                                          <p:attrName>ppt_y</p:attrName>
                                        </p:attrNameLst>
                                      </p:cBhvr>
                                      <p:rCtr x="0" y="4176"/>
                                    </p:animMotion>
                                  </p:childTnLst>
                                </p:cTn>
                              </p:par>
                            </p:childTnLst>
                          </p:cTn>
                        </p:par>
                        <p:par>
                          <p:cTn id="32" fill="hold">
                            <p:stCondLst>
                              <p:cond delay="6250"/>
                            </p:stCondLst>
                            <p:childTnLst>
                              <p:par>
                                <p:cTn id="33" presetID="10" presetClass="entr" presetSubtype="0" fill="hold" nodeType="afterEffect">
                                  <p:stCondLst>
                                    <p:cond delay="0"/>
                                  </p:stCondLst>
                                  <p:childTnLst>
                                    <p:set>
                                      <p:cBhvr>
                                        <p:cTn id="34" dur="1" fill="hold">
                                          <p:stCondLst>
                                            <p:cond delay="0"/>
                                          </p:stCondLst>
                                        </p:cTn>
                                        <p:tgtEl>
                                          <p:spTgt spid="298"/>
                                        </p:tgtEl>
                                        <p:attrNameLst>
                                          <p:attrName>style.visibility</p:attrName>
                                        </p:attrNameLst>
                                      </p:cBhvr>
                                      <p:to>
                                        <p:strVal val="visible"/>
                                      </p:to>
                                    </p:set>
                                    <p:animEffect transition="in" filter="fade">
                                      <p:cBhvr>
                                        <p:cTn id="35" dur="1000"/>
                                        <p:tgtEl>
                                          <p:spTgt spid="298"/>
                                        </p:tgtEl>
                                      </p:cBhvr>
                                    </p:animEffect>
                                  </p:childTnLst>
                                </p:cTn>
                              </p:par>
                              <p:par>
                                <p:cTn id="36" presetID="42" presetClass="path" presetSubtype="0" accel="50000" decel="50000" fill="hold" nodeType="withEffect">
                                  <p:stCondLst>
                                    <p:cond delay="0"/>
                                  </p:stCondLst>
                                  <p:childTnLst>
                                    <p:animMotion origin="layout" path="M -2.27981E-6 -0.08375 L -2.27981E-6 -2.00182E-6 " pathEditMode="relative" rAng="0" ptsTypes="AA">
                                      <p:cBhvr>
                                        <p:cTn id="37" dur="1000" fill="hold"/>
                                        <p:tgtEl>
                                          <p:spTgt spid="298"/>
                                        </p:tgtEl>
                                        <p:attrNameLst>
                                          <p:attrName>ppt_x</p:attrName>
                                          <p:attrName>ppt_y</p:attrName>
                                        </p:attrNameLst>
                                      </p:cBhvr>
                                      <p:rCtr x="0" y="4176"/>
                                    </p:animMotion>
                                  </p:childTnLst>
                                </p:cTn>
                              </p:par>
                            </p:childTnLst>
                          </p:cTn>
                        </p:par>
                        <p:par>
                          <p:cTn id="38" fill="hold">
                            <p:stCondLst>
                              <p:cond delay="7250"/>
                            </p:stCondLst>
                            <p:childTnLst>
                              <p:par>
                                <p:cTn id="39" presetID="10" presetClass="entr" presetSubtype="0" fill="hold" nodeType="afterEffect">
                                  <p:stCondLst>
                                    <p:cond delay="0"/>
                                  </p:stCondLst>
                                  <p:childTnLst>
                                    <p:set>
                                      <p:cBhvr>
                                        <p:cTn id="40" dur="1" fill="hold">
                                          <p:stCondLst>
                                            <p:cond delay="0"/>
                                          </p:stCondLst>
                                        </p:cTn>
                                        <p:tgtEl>
                                          <p:spTgt spid="301"/>
                                        </p:tgtEl>
                                        <p:attrNameLst>
                                          <p:attrName>style.visibility</p:attrName>
                                        </p:attrNameLst>
                                      </p:cBhvr>
                                      <p:to>
                                        <p:strVal val="visible"/>
                                      </p:to>
                                    </p:set>
                                    <p:animEffect transition="in" filter="fade">
                                      <p:cBhvr>
                                        <p:cTn id="41" dur="1000"/>
                                        <p:tgtEl>
                                          <p:spTgt spid="301"/>
                                        </p:tgtEl>
                                      </p:cBhvr>
                                    </p:animEffect>
                                  </p:childTnLst>
                                </p:cTn>
                              </p:par>
                              <p:par>
                                <p:cTn id="42" presetID="42" presetClass="path" presetSubtype="0" accel="50000" decel="50000" fill="hold" nodeType="withEffect">
                                  <p:stCondLst>
                                    <p:cond delay="0"/>
                                  </p:stCondLst>
                                  <p:childTnLst>
                                    <p:animMotion origin="layout" path="M -2.27981E-6 -0.08375 L -2.27981E-6 -2.00182E-6 " pathEditMode="relative" rAng="0" ptsTypes="AA">
                                      <p:cBhvr>
                                        <p:cTn id="43" dur="1000" fill="hold"/>
                                        <p:tgtEl>
                                          <p:spTgt spid="301"/>
                                        </p:tgtEl>
                                        <p:attrNameLst>
                                          <p:attrName>ppt_x</p:attrName>
                                          <p:attrName>ppt_y</p:attrName>
                                        </p:attrNameLst>
                                      </p:cBhvr>
                                      <p:rCtr x="0" y="4176"/>
                                    </p:animMotion>
                                  </p:childTnLst>
                                </p:cTn>
                              </p:par>
                            </p:childTnLst>
                          </p:cTn>
                        </p:par>
                        <p:par>
                          <p:cTn id="44" fill="hold">
                            <p:stCondLst>
                              <p:cond delay="8250"/>
                            </p:stCondLst>
                            <p:childTnLst>
                              <p:par>
                                <p:cTn id="45" presetID="10" presetClass="entr" presetSubtype="0" fill="hold" grpId="0" nodeType="after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Effect transition="in" filter="fade">
                                      <p:cBhvr>
                                        <p:cTn id="47" dur="1000"/>
                                        <p:tgtEl>
                                          <p:spTgt spid="7">
                                            <p:txEl>
                                              <p:pRg st="0" end="0"/>
                                            </p:txEl>
                                          </p:spTgt>
                                        </p:tgtEl>
                                      </p:cBhvr>
                                    </p:animEffect>
                                  </p:childTnLst>
                                </p:cTn>
                              </p:par>
                              <p:par>
                                <p:cTn id="48" presetID="42" presetClass="path" presetSubtype="0" accel="50000" decel="50000" fill="hold" grpId="1" nodeType="withEffect">
                                  <p:stCondLst>
                                    <p:cond delay="0"/>
                                  </p:stCondLst>
                                  <p:childTnLst>
                                    <p:animMotion origin="layout" path="M -2.27981E-6 -0.08375 L -2.27981E-6 -2.00182E-6 " pathEditMode="relative" rAng="0" ptsTypes="AA">
                                      <p:cBhvr>
                                        <p:cTn id="49" dur="1000" fill="hold"/>
                                        <p:tgtEl>
                                          <p:spTgt spid="7">
                                            <p:txEl>
                                              <p:pRg st="0" end="0"/>
                                            </p:txEl>
                                          </p:spTgt>
                                        </p:tgtEl>
                                        <p:attrNameLst>
                                          <p:attrName>ppt_x</p:attrName>
                                          <p:attrName>ppt_y</p:attrName>
                                        </p:attrNameLst>
                                      </p:cBhvr>
                                      <p:rCtr x="0" y="4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7"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31238" y="2176463"/>
            <a:ext cx="2369766" cy="1554477"/>
          </a:xfrm>
          <a:prstGeom prst="rect">
            <a:avLst/>
          </a:prstGeom>
          <a:solidFill>
            <a:schemeClr val="bg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p:txBody>
          <a:bodyPr/>
          <a:lstStyle/>
          <a:p>
            <a:r>
              <a:rPr lang="en-US" dirty="0"/>
              <a:t>HOL</a:t>
            </a:r>
          </a:p>
        </p:txBody>
      </p:sp>
      <p:sp>
        <p:nvSpPr>
          <p:cNvPr id="3" name="Text Placeholder 2"/>
          <p:cNvSpPr>
            <a:spLocks noGrp="1"/>
          </p:cNvSpPr>
          <p:nvPr>
            <p:ph type="body" sz="quarter" idx="4294967295"/>
          </p:nvPr>
        </p:nvSpPr>
        <p:spPr>
          <a:xfrm>
            <a:off x="274639" y="5835943"/>
            <a:ext cx="11612561" cy="738664"/>
          </a:xfrm>
        </p:spPr>
        <p:txBody>
          <a:bodyPr/>
          <a:lstStyle/>
          <a:p>
            <a:pPr marL="0" indent="0">
              <a:buNone/>
            </a:pPr>
            <a:r>
              <a:rPr lang="en-US" b="1" dirty="0"/>
              <a:t>https://dev.office.com/hands-on-labs/4585</a:t>
            </a:r>
          </a:p>
        </p:txBody>
      </p:sp>
      <p:grpSp>
        <p:nvGrpSpPr>
          <p:cNvPr id="4" name="Group 3"/>
          <p:cNvGrpSpPr/>
          <p:nvPr/>
        </p:nvGrpSpPr>
        <p:grpSpPr>
          <a:xfrm>
            <a:off x="8595651" y="2113047"/>
            <a:ext cx="4084253" cy="5486900"/>
            <a:chOff x="7841294" y="1339954"/>
            <a:chExt cx="4004533" cy="5379802"/>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chemeClr val="accent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5" name="Freeform 13"/>
            <p:cNvSpPr>
              <a:spLocks/>
            </p:cNvSpPr>
            <p:nvPr/>
          </p:nvSpPr>
          <p:spPr bwMode="auto">
            <a:xfrm>
              <a:off x="10404748" y="5285603"/>
              <a:ext cx="1441079" cy="1434153"/>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chemeClr val="accent2">
                <a:lumMod val="5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tx1">
                <a:lumMod val="90000"/>
                <a:lumOff val="10000"/>
              </a:scheme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Tree>
    <p:extLst>
      <p:ext uri="{BB962C8B-B14F-4D97-AF65-F5344CB8AC3E}">
        <p14:creationId xmlns:p14="http://schemas.microsoft.com/office/powerpoint/2010/main" val="12441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3" hidden="1"/>
          <p:cNvSpPr>
            <a:spLocks noChangeAspect="1" noChangeArrowheads="1" noTextEdit="1"/>
          </p:cNvSpPr>
          <p:nvPr/>
        </p:nvSpPr>
        <p:spPr bwMode="auto">
          <a:xfrm>
            <a:off x="234184" y="2126215"/>
            <a:ext cx="956878" cy="1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marL="0" marR="0" lvl="0" indent="0" defTabSz="932372"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endParaRPr>
          </a:p>
        </p:txBody>
      </p:sp>
      <p:sp>
        <p:nvSpPr>
          <p:cNvPr id="4" name="Text Placeholder 3"/>
          <p:cNvSpPr>
            <a:spLocks noGrp="1"/>
          </p:cNvSpPr>
          <p:nvPr>
            <p:ph type="body" sz="quarter" idx="11"/>
          </p:nvPr>
        </p:nvSpPr>
        <p:spPr>
          <a:xfrm>
            <a:off x="2103438" y="2076884"/>
            <a:ext cx="5938838" cy="1292662"/>
          </a:xfrm>
        </p:spPr>
        <p:txBody>
          <a:bodyPr/>
          <a:lstStyle/>
          <a:p>
            <a:r>
              <a:rPr lang="en-US" dirty="0"/>
              <a:t>Intro to the Microsoft Graph API </a:t>
            </a:r>
          </a:p>
        </p:txBody>
      </p:sp>
      <p:sp>
        <p:nvSpPr>
          <p:cNvPr id="5" name="Text Placeholder 4"/>
          <p:cNvSpPr>
            <a:spLocks noGrp="1"/>
          </p:cNvSpPr>
          <p:nvPr>
            <p:ph type="body" sz="quarter" idx="12"/>
          </p:nvPr>
        </p:nvSpPr>
        <p:spPr/>
        <p:txBody>
          <a:bodyPr/>
          <a:lstStyle/>
          <a:p>
            <a:r>
              <a:rPr lang="en-US"/>
              <a:t>1</a:t>
            </a:r>
            <a:endParaRPr lang="en-US" dirty="0"/>
          </a:p>
        </p:txBody>
      </p:sp>
    </p:spTree>
    <p:extLst>
      <p:ext uri="{BB962C8B-B14F-4D97-AF65-F5344CB8AC3E}">
        <p14:creationId xmlns:p14="http://schemas.microsoft.com/office/powerpoint/2010/main" val="41393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AutoShape 118"/>
          <p:cNvSpPr>
            <a:spLocks noChangeAspect="1" noChangeArrowheads="1" noTextEdit="1"/>
          </p:cNvSpPr>
          <p:nvPr/>
        </p:nvSpPr>
        <p:spPr bwMode="auto">
          <a:xfrm>
            <a:off x="8221187" y="1498983"/>
            <a:ext cx="3644838" cy="3325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67" name="AutoShape 151"/>
          <p:cNvSpPr>
            <a:spLocks noChangeAspect="1" noChangeArrowheads="1" noTextEdit="1"/>
          </p:cNvSpPr>
          <p:nvPr/>
        </p:nvSpPr>
        <p:spPr bwMode="auto">
          <a:xfrm>
            <a:off x="8210294" y="4919716"/>
            <a:ext cx="365573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82" name="AutoShape 167"/>
          <p:cNvSpPr>
            <a:spLocks noChangeAspect="1" noChangeArrowheads="1" noTextEdit="1"/>
          </p:cNvSpPr>
          <p:nvPr/>
        </p:nvSpPr>
        <p:spPr bwMode="auto">
          <a:xfrm>
            <a:off x="6316284" y="4919716"/>
            <a:ext cx="1699472"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191" name="AutoShape 177"/>
          <p:cNvSpPr>
            <a:spLocks noChangeAspect="1" noChangeArrowheads="1" noTextEdit="1"/>
          </p:cNvSpPr>
          <p:nvPr/>
        </p:nvSpPr>
        <p:spPr bwMode="auto">
          <a:xfrm>
            <a:off x="4400487" y="4919716"/>
            <a:ext cx="1710366" cy="153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31" name="AutoShape 219"/>
          <p:cNvSpPr>
            <a:spLocks noChangeAspect="1" noChangeArrowheads="1" noTextEdit="1"/>
          </p:cNvSpPr>
          <p:nvPr/>
        </p:nvSpPr>
        <p:spPr bwMode="auto">
          <a:xfrm>
            <a:off x="2484692" y="3240475"/>
            <a:ext cx="1710367"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268" name="AutoShape 257"/>
          <p:cNvSpPr>
            <a:spLocks noChangeAspect="1" noChangeArrowheads="1" noTextEdit="1"/>
          </p:cNvSpPr>
          <p:nvPr/>
        </p:nvSpPr>
        <p:spPr bwMode="auto">
          <a:xfrm>
            <a:off x="581346" y="3240475"/>
            <a:ext cx="1697915" cy="153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 name="AutoShape 3"/>
          <p:cNvSpPr>
            <a:spLocks noChangeAspect="1" noChangeArrowheads="1" noTextEdit="1"/>
          </p:cNvSpPr>
          <p:nvPr/>
        </p:nvSpPr>
        <p:spPr bwMode="auto">
          <a:xfrm>
            <a:off x="581345" y="1498982"/>
            <a:ext cx="1697916" cy="154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96" name="AutoShape 77"/>
          <p:cNvSpPr>
            <a:spLocks noChangeAspect="1" noChangeArrowheads="1" noTextEdit="1"/>
          </p:cNvSpPr>
          <p:nvPr/>
        </p:nvSpPr>
        <p:spPr bwMode="auto">
          <a:xfrm>
            <a:off x="4400488" y="1498984"/>
            <a:ext cx="1710365" cy="1545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20" name="Group 19"/>
          <p:cNvGrpSpPr/>
          <p:nvPr/>
        </p:nvGrpSpPr>
        <p:grpSpPr>
          <a:xfrm>
            <a:off x="446695" y="1211263"/>
            <a:ext cx="5524839" cy="1865385"/>
            <a:chOff x="446695" y="1211263"/>
            <a:chExt cx="5524839" cy="1865385"/>
          </a:xfrm>
        </p:grpSpPr>
        <p:sp>
          <p:nvSpPr>
            <p:cNvPr id="25" name="Rectangle 5"/>
            <p:cNvSpPr>
              <a:spLocks noChangeArrowheads="1"/>
            </p:cNvSpPr>
            <p:nvPr/>
          </p:nvSpPr>
          <p:spPr bwMode="auto">
            <a:xfrm>
              <a:off x="446695" y="1211263"/>
              <a:ext cx="5524839" cy="1865385"/>
            </a:xfrm>
            <a:prstGeom prst="rect">
              <a:avLst/>
            </a:prstGeom>
            <a:solidFill>
              <a:schemeClr val="accent6"/>
            </a:solidFill>
            <a:ln>
              <a:noFill/>
            </a:ln>
          </p:spPr>
          <p:txBody>
            <a:bodyPr vert="horz" wrap="square" lIns="182880" tIns="44821" rIns="89642" bIns="44821" numCol="1" anchor="ctr" anchorCtr="0" compatLnSpc="1">
              <a:prstTxWarp prst="textNoShape">
                <a:avLst/>
              </a:prstTxWarp>
            </a:bodyPr>
            <a:lstStyle/>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Office 365 Network</a:t>
              </a:r>
            </a:p>
            <a:p>
              <a:pPr marL="0" marR="0" lvl="0" indent="0" algn="l"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3"/>
                </a:rPr>
                <a:t>https://www.yammer.com/itpronetwork</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18" name="Freeform 9"/>
            <p:cNvSpPr>
              <a:spLocks noChangeAspect="1" noEditPoints="1"/>
            </p:cNvSpPr>
            <p:nvPr/>
          </p:nvSpPr>
          <p:spPr bwMode="black">
            <a:xfrm>
              <a:off x="4932958" y="1756934"/>
              <a:ext cx="865676" cy="818616"/>
            </a:xfrm>
            <a:custGeom>
              <a:avLst/>
              <a:gdLst>
                <a:gd name="T0" fmla="*/ 513 w 589"/>
                <a:gd name="T1" fmla="*/ 0 h 556"/>
                <a:gd name="T2" fmla="*/ 76 w 589"/>
                <a:gd name="T3" fmla="*/ 0 h 556"/>
                <a:gd name="T4" fmla="*/ 0 w 589"/>
                <a:gd name="T5" fmla="*/ 76 h 556"/>
                <a:gd name="T6" fmla="*/ 0 w 589"/>
                <a:gd name="T7" fmla="*/ 412 h 556"/>
                <a:gd name="T8" fmla="*/ 76 w 589"/>
                <a:gd name="T9" fmla="*/ 488 h 556"/>
                <a:gd name="T10" fmla="*/ 155 w 589"/>
                <a:gd name="T11" fmla="*/ 488 h 556"/>
                <a:gd name="T12" fmla="*/ 155 w 589"/>
                <a:gd name="T13" fmla="*/ 556 h 556"/>
                <a:gd name="T14" fmla="*/ 251 w 589"/>
                <a:gd name="T15" fmla="*/ 488 h 556"/>
                <a:gd name="T16" fmla="*/ 513 w 589"/>
                <a:gd name="T17" fmla="*/ 488 h 556"/>
                <a:gd name="T18" fmla="*/ 589 w 589"/>
                <a:gd name="T19" fmla="*/ 412 h 556"/>
                <a:gd name="T20" fmla="*/ 589 w 589"/>
                <a:gd name="T21" fmla="*/ 76 h 556"/>
                <a:gd name="T22" fmla="*/ 513 w 589"/>
                <a:gd name="T23" fmla="*/ 0 h 556"/>
                <a:gd name="T24" fmla="*/ 413 w 589"/>
                <a:gd name="T25" fmla="*/ 119 h 556"/>
                <a:gd name="T26" fmla="*/ 439 w 589"/>
                <a:gd name="T27" fmla="*/ 126 h 556"/>
                <a:gd name="T28" fmla="*/ 432 w 589"/>
                <a:gd name="T29" fmla="*/ 153 h 556"/>
                <a:gd name="T30" fmla="*/ 322 w 589"/>
                <a:gd name="T31" fmla="*/ 193 h 556"/>
                <a:gd name="T32" fmla="*/ 413 w 589"/>
                <a:gd name="T33" fmla="*/ 119 h 556"/>
                <a:gd name="T34" fmla="*/ 315 w 589"/>
                <a:gd name="T35" fmla="*/ 108 h 556"/>
                <a:gd name="T36" fmla="*/ 314 w 589"/>
                <a:gd name="T37" fmla="*/ 109 h 556"/>
                <a:gd name="T38" fmla="*/ 315 w 589"/>
                <a:gd name="T39" fmla="*/ 109 h 556"/>
                <a:gd name="T40" fmla="*/ 313 w 589"/>
                <a:gd name="T41" fmla="*/ 113 h 556"/>
                <a:gd name="T42" fmla="*/ 223 w 589"/>
                <a:gd name="T43" fmla="*/ 337 h 556"/>
                <a:gd name="T44" fmla="*/ 144 w 589"/>
                <a:gd name="T45" fmla="*/ 405 h 556"/>
                <a:gd name="T46" fmla="*/ 123 w 589"/>
                <a:gd name="T47" fmla="*/ 403 h 556"/>
                <a:gd name="T48" fmla="*/ 111 w 589"/>
                <a:gd name="T49" fmla="*/ 381 h 556"/>
                <a:gd name="T50" fmla="*/ 129 w 589"/>
                <a:gd name="T51" fmla="*/ 368 h 556"/>
                <a:gd name="T52" fmla="*/ 141 w 589"/>
                <a:gd name="T53" fmla="*/ 368 h 556"/>
                <a:gd name="T54" fmla="*/ 185 w 589"/>
                <a:gd name="T55" fmla="*/ 329 h 556"/>
                <a:gd name="T56" fmla="*/ 190 w 589"/>
                <a:gd name="T57" fmla="*/ 318 h 556"/>
                <a:gd name="T58" fmla="*/ 104 w 589"/>
                <a:gd name="T59" fmla="*/ 107 h 556"/>
                <a:gd name="T60" fmla="*/ 116 w 589"/>
                <a:gd name="T61" fmla="*/ 81 h 556"/>
                <a:gd name="T62" fmla="*/ 143 w 589"/>
                <a:gd name="T63" fmla="*/ 91 h 556"/>
                <a:gd name="T64" fmla="*/ 144 w 589"/>
                <a:gd name="T65" fmla="*/ 94 h 556"/>
                <a:gd name="T66" fmla="*/ 144 w 589"/>
                <a:gd name="T67" fmla="*/ 94 h 556"/>
                <a:gd name="T68" fmla="*/ 211 w 589"/>
                <a:gd name="T69" fmla="*/ 265 h 556"/>
                <a:gd name="T70" fmla="*/ 213 w 589"/>
                <a:gd name="T71" fmla="*/ 265 h 556"/>
                <a:gd name="T72" fmla="*/ 276 w 589"/>
                <a:gd name="T73" fmla="*/ 97 h 556"/>
                <a:gd name="T74" fmla="*/ 277 w 589"/>
                <a:gd name="T75" fmla="*/ 97 h 556"/>
                <a:gd name="T76" fmla="*/ 277 w 589"/>
                <a:gd name="T77" fmla="*/ 96 h 556"/>
                <a:gd name="T78" fmla="*/ 277 w 589"/>
                <a:gd name="T79" fmla="*/ 95 h 556"/>
                <a:gd name="T80" fmla="*/ 302 w 589"/>
                <a:gd name="T81" fmla="*/ 83 h 556"/>
                <a:gd name="T82" fmla="*/ 315 w 589"/>
                <a:gd name="T83" fmla="*/ 108 h 556"/>
                <a:gd name="T84" fmla="*/ 439 w 589"/>
                <a:gd name="T85" fmla="*/ 363 h 556"/>
                <a:gd name="T86" fmla="*/ 413 w 589"/>
                <a:gd name="T87" fmla="*/ 370 h 556"/>
                <a:gd name="T88" fmla="*/ 322 w 589"/>
                <a:gd name="T89" fmla="*/ 296 h 556"/>
                <a:gd name="T90" fmla="*/ 432 w 589"/>
                <a:gd name="T91" fmla="*/ 336 h 556"/>
                <a:gd name="T92" fmla="*/ 439 w 589"/>
                <a:gd name="T93" fmla="*/ 363 h 556"/>
                <a:gd name="T94" fmla="*/ 467 w 589"/>
                <a:gd name="T95" fmla="*/ 263 h 556"/>
                <a:gd name="T96" fmla="*/ 351 w 589"/>
                <a:gd name="T97" fmla="*/ 244 h 556"/>
                <a:gd name="T98" fmla="*/ 467 w 589"/>
                <a:gd name="T99" fmla="*/ 224 h 556"/>
                <a:gd name="T100" fmla="*/ 486 w 589"/>
                <a:gd name="T101" fmla="*/ 243 h 556"/>
                <a:gd name="T102" fmla="*/ 467 w 589"/>
                <a:gd name="T103" fmla="*/ 26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9" h="556">
                  <a:moveTo>
                    <a:pt x="513" y="0"/>
                  </a:moveTo>
                  <a:cubicBezTo>
                    <a:pt x="76" y="0"/>
                    <a:pt x="76" y="0"/>
                    <a:pt x="76" y="0"/>
                  </a:cubicBezTo>
                  <a:cubicBezTo>
                    <a:pt x="35" y="0"/>
                    <a:pt x="0" y="34"/>
                    <a:pt x="0" y="76"/>
                  </a:cubicBezTo>
                  <a:cubicBezTo>
                    <a:pt x="0" y="412"/>
                    <a:pt x="0" y="412"/>
                    <a:pt x="0" y="412"/>
                  </a:cubicBezTo>
                  <a:cubicBezTo>
                    <a:pt x="0" y="454"/>
                    <a:pt x="35" y="488"/>
                    <a:pt x="76" y="488"/>
                  </a:cubicBezTo>
                  <a:cubicBezTo>
                    <a:pt x="155" y="488"/>
                    <a:pt x="155" y="488"/>
                    <a:pt x="155" y="488"/>
                  </a:cubicBezTo>
                  <a:cubicBezTo>
                    <a:pt x="155" y="556"/>
                    <a:pt x="155" y="556"/>
                    <a:pt x="155" y="556"/>
                  </a:cubicBezTo>
                  <a:cubicBezTo>
                    <a:pt x="251" y="488"/>
                    <a:pt x="251" y="488"/>
                    <a:pt x="251" y="488"/>
                  </a:cubicBezTo>
                  <a:cubicBezTo>
                    <a:pt x="513" y="488"/>
                    <a:pt x="513" y="488"/>
                    <a:pt x="513" y="488"/>
                  </a:cubicBezTo>
                  <a:cubicBezTo>
                    <a:pt x="554" y="488"/>
                    <a:pt x="589" y="454"/>
                    <a:pt x="589" y="412"/>
                  </a:cubicBezTo>
                  <a:cubicBezTo>
                    <a:pt x="589" y="76"/>
                    <a:pt x="589" y="76"/>
                    <a:pt x="589" y="76"/>
                  </a:cubicBezTo>
                  <a:cubicBezTo>
                    <a:pt x="589" y="34"/>
                    <a:pt x="554" y="0"/>
                    <a:pt x="513" y="0"/>
                  </a:cubicBezTo>
                  <a:close/>
                  <a:moveTo>
                    <a:pt x="413" y="119"/>
                  </a:moveTo>
                  <a:cubicBezTo>
                    <a:pt x="422" y="114"/>
                    <a:pt x="434" y="117"/>
                    <a:pt x="439" y="126"/>
                  </a:cubicBezTo>
                  <a:cubicBezTo>
                    <a:pt x="445" y="136"/>
                    <a:pt x="441" y="147"/>
                    <a:pt x="432" y="153"/>
                  </a:cubicBezTo>
                  <a:cubicBezTo>
                    <a:pt x="423" y="158"/>
                    <a:pt x="328" y="203"/>
                    <a:pt x="322" y="193"/>
                  </a:cubicBezTo>
                  <a:cubicBezTo>
                    <a:pt x="317" y="184"/>
                    <a:pt x="403" y="124"/>
                    <a:pt x="413" y="119"/>
                  </a:cubicBezTo>
                  <a:close/>
                  <a:moveTo>
                    <a:pt x="315" y="108"/>
                  </a:moveTo>
                  <a:cubicBezTo>
                    <a:pt x="315" y="108"/>
                    <a:pt x="315" y="108"/>
                    <a:pt x="314" y="109"/>
                  </a:cubicBezTo>
                  <a:cubicBezTo>
                    <a:pt x="315" y="109"/>
                    <a:pt x="315" y="109"/>
                    <a:pt x="315" y="109"/>
                  </a:cubicBezTo>
                  <a:cubicBezTo>
                    <a:pt x="314" y="110"/>
                    <a:pt x="314" y="111"/>
                    <a:pt x="313" y="113"/>
                  </a:cubicBezTo>
                  <a:cubicBezTo>
                    <a:pt x="309" y="122"/>
                    <a:pt x="223" y="337"/>
                    <a:pt x="223" y="337"/>
                  </a:cubicBezTo>
                  <a:cubicBezTo>
                    <a:pt x="207" y="377"/>
                    <a:pt x="191" y="405"/>
                    <a:pt x="144" y="405"/>
                  </a:cubicBezTo>
                  <a:cubicBezTo>
                    <a:pt x="137" y="405"/>
                    <a:pt x="130" y="404"/>
                    <a:pt x="123" y="403"/>
                  </a:cubicBezTo>
                  <a:cubicBezTo>
                    <a:pt x="114" y="400"/>
                    <a:pt x="108" y="391"/>
                    <a:pt x="111" y="381"/>
                  </a:cubicBezTo>
                  <a:cubicBezTo>
                    <a:pt x="113" y="373"/>
                    <a:pt x="121" y="367"/>
                    <a:pt x="129" y="368"/>
                  </a:cubicBezTo>
                  <a:cubicBezTo>
                    <a:pt x="130" y="368"/>
                    <a:pt x="138" y="368"/>
                    <a:pt x="141" y="368"/>
                  </a:cubicBezTo>
                  <a:cubicBezTo>
                    <a:pt x="167" y="368"/>
                    <a:pt x="176" y="353"/>
                    <a:pt x="185" y="329"/>
                  </a:cubicBezTo>
                  <a:cubicBezTo>
                    <a:pt x="190" y="318"/>
                    <a:pt x="190" y="318"/>
                    <a:pt x="190" y="318"/>
                  </a:cubicBezTo>
                  <a:cubicBezTo>
                    <a:pt x="190" y="318"/>
                    <a:pt x="112" y="128"/>
                    <a:pt x="104" y="107"/>
                  </a:cubicBezTo>
                  <a:cubicBezTo>
                    <a:pt x="100" y="96"/>
                    <a:pt x="106" y="85"/>
                    <a:pt x="116" y="81"/>
                  </a:cubicBezTo>
                  <a:cubicBezTo>
                    <a:pt x="127" y="77"/>
                    <a:pt x="138" y="82"/>
                    <a:pt x="143" y="91"/>
                  </a:cubicBezTo>
                  <a:cubicBezTo>
                    <a:pt x="144" y="94"/>
                    <a:pt x="144" y="94"/>
                    <a:pt x="144" y="94"/>
                  </a:cubicBezTo>
                  <a:cubicBezTo>
                    <a:pt x="144" y="94"/>
                    <a:pt x="144" y="94"/>
                    <a:pt x="144" y="94"/>
                  </a:cubicBezTo>
                  <a:cubicBezTo>
                    <a:pt x="211" y="265"/>
                    <a:pt x="211" y="265"/>
                    <a:pt x="211" y="265"/>
                  </a:cubicBezTo>
                  <a:cubicBezTo>
                    <a:pt x="213" y="265"/>
                    <a:pt x="213" y="265"/>
                    <a:pt x="213" y="265"/>
                  </a:cubicBezTo>
                  <a:cubicBezTo>
                    <a:pt x="213" y="265"/>
                    <a:pt x="270" y="115"/>
                    <a:pt x="276" y="97"/>
                  </a:cubicBezTo>
                  <a:cubicBezTo>
                    <a:pt x="277" y="97"/>
                    <a:pt x="277" y="97"/>
                    <a:pt x="277" y="97"/>
                  </a:cubicBezTo>
                  <a:cubicBezTo>
                    <a:pt x="277" y="96"/>
                    <a:pt x="277" y="96"/>
                    <a:pt x="277" y="96"/>
                  </a:cubicBezTo>
                  <a:cubicBezTo>
                    <a:pt x="277" y="96"/>
                    <a:pt x="277" y="95"/>
                    <a:pt x="277" y="95"/>
                  </a:cubicBezTo>
                  <a:cubicBezTo>
                    <a:pt x="281" y="85"/>
                    <a:pt x="292" y="80"/>
                    <a:pt x="302" y="83"/>
                  </a:cubicBezTo>
                  <a:cubicBezTo>
                    <a:pt x="312" y="86"/>
                    <a:pt x="318" y="97"/>
                    <a:pt x="315" y="108"/>
                  </a:cubicBezTo>
                  <a:close/>
                  <a:moveTo>
                    <a:pt x="439" y="363"/>
                  </a:moveTo>
                  <a:cubicBezTo>
                    <a:pt x="434" y="372"/>
                    <a:pt x="422" y="376"/>
                    <a:pt x="413" y="370"/>
                  </a:cubicBezTo>
                  <a:cubicBezTo>
                    <a:pt x="403" y="365"/>
                    <a:pt x="317" y="305"/>
                    <a:pt x="322" y="296"/>
                  </a:cubicBezTo>
                  <a:cubicBezTo>
                    <a:pt x="328" y="286"/>
                    <a:pt x="423" y="331"/>
                    <a:pt x="432" y="336"/>
                  </a:cubicBezTo>
                  <a:cubicBezTo>
                    <a:pt x="441" y="342"/>
                    <a:pt x="445" y="353"/>
                    <a:pt x="439" y="363"/>
                  </a:cubicBezTo>
                  <a:close/>
                  <a:moveTo>
                    <a:pt x="467" y="263"/>
                  </a:moveTo>
                  <a:cubicBezTo>
                    <a:pt x="456" y="263"/>
                    <a:pt x="351" y="255"/>
                    <a:pt x="351" y="244"/>
                  </a:cubicBezTo>
                  <a:cubicBezTo>
                    <a:pt x="351" y="234"/>
                    <a:pt x="456" y="224"/>
                    <a:pt x="467" y="224"/>
                  </a:cubicBezTo>
                  <a:cubicBezTo>
                    <a:pt x="477" y="224"/>
                    <a:pt x="486" y="232"/>
                    <a:pt x="486" y="243"/>
                  </a:cubicBezTo>
                  <a:cubicBezTo>
                    <a:pt x="486" y="254"/>
                    <a:pt x="477" y="263"/>
                    <a:pt x="467" y="26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p:cNvGrpSpPr/>
          <p:nvPr/>
        </p:nvGrpSpPr>
        <p:grpSpPr>
          <a:xfrm>
            <a:off x="8206628" y="1217640"/>
            <a:ext cx="3783948" cy="3622263"/>
            <a:chOff x="8206628" y="1217640"/>
            <a:chExt cx="3783948" cy="3622263"/>
          </a:xfrm>
        </p:grpSpPr>
        <p:grpSp>
          <p:nvGrpSpPr>
            <p:cNvPr id="14" name="Group 13"/>
            <p:cNvGrpSpPr/>
            <p:nvPr/>
          </p:nvGrpSpPr>
          <p:grpSpPr>
            <a:xfrm>
              <a:off x="10137980" y="1225066"/>
              <a:ext cx="1836984" cy="3614837"/>
              <a:chOff x="10137980" y="1225066"/>
              <a:chExt cx="1836984" cy="3614837"/>
            </a:xfrm>
          </p:grpSpPr>
          <p:sp>
            <p:nvSpPr>
              <p:cNvPr id="342"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8"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nvGrpSpPr>
            <p:cNvPr id="13" name="Group 12"/>
            <p:cNvGrpSpPr/>
            <p:nvPr/>
          </p:nvGrpSpPr>
          <p:grpSpPr>
            <a:xfrm>
              <a:off x="8206628" y="1217640"/>
              <a:ext cx="3783948" cy="1856191"/>
              <a:chOff x="8206628" y="1217640"/>
              <a:chExt cx="3783948" cy="1856191"/>
            </a:xfrm>
          </p:grpSpPr>
          <p:sp>
            <p:nvSpPr>
              <p:cNvPr id="136"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43" name="Rectangle 103"/>
              <p:cNvSpPr/>
              <p:nvPr/>
            </p:nvSpPr>
            <p:spPr>
              <a:xfrm>
                <a:off x="8232083" y="2240200"/>
                <a:ext cx="3633944" cy="358283"/>
              </a:xfrm>
              <a:prstGeom prst="rect">
                <a:avLst/>
              </a:prstGeom>
            </p:spPr>
            <p:txBody>
              <a:bodyPr wrap="square" lIns="0" rIns="0" bIns="89642" anchor="b" anchorCtr="0">
                <a:spAutoFit/>
              </a:bodyPr>
              <a:lstStyle/>
              <a:p>
                <a:pPr marL="0" marR="0" lvl="0" indent="0" algn="ctr" defTabSz="914367" rtl="0" eaLnBrk="1" fontAlgn="auto" latinLnBrk="0" hangingPunct="1">
                  <a:lnSpc>
                    <a:spcPct val="80000"/>
                  </a:lnSpc>
                  <a:spcBef>
                    <a:spcPts val="588"/>
                  </a:spcBef>
                  <a:spcAft>
                    <a:spcPts val="588"/>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4"/>
                  </a:rPr>
                  <a:t>@</a:t>
                </a:r>
                <a:r>
                  <a:rPr kumimoji="0" lang="en-US" sz="1800" b="0" i="0" u="none" strike="noStrike" kern="1200" cap="none" spc="0" normalizeH="0" baseline="0" noProof="0" dirty="0" err="1">
                    <a:ln>
                      <a:noFill/>
                    </a:ln>
                    <a:solidFill>
                      <a:srgbClr val="404040"/>
                    </a:solidFill>
                    <a:effectLst/>
                    <a:uLnTx/>
                    <a:uFillTx/>
                    <a:latin typeface="Segoe UI"/>
                    <a:ea typeface="+mn-ea"/>
                    <a:cs typeface="+mn-cs"/>
                    <a:hlinkClick r:id="rId4"/>
                  </a:rPr>
                  <a:t>OfficeDev</a:t>
                </a:r>
                <a:r>
                  <a:rPr kumimoji="0" lang="en-US" sz="1800" b="0" i="0" u="none" strike="noStrike" kern="1200" cap="none" spc="0" normalizeH="0" baseline="0" noProof="0" dirty="0">
                    <a:ln>
                      <a:noFill/>
                    </a:ln>
                    <a:solidFill>
                      <a:srgbClr val="404040"/>
                    </a:solidFill>
                    <a:effectLst/>
                    <a:uLnTx/>
                    <a:uFillTx/>
                    <a:latin typeface="Segoe UI"/>
                    <a:ea typeface="+mn-ea"/>
                    <a:cs typeface="+mn-cs"/>
                  </a:rPr>
                  <a:t> </a:t>
                </a:r>
              </a:p>
            </p:txBody>
          </p:sp>
          <p:sp>
            <p:nvSpPr>
              <p:cNvPr id="344" name="Rectangle 104"/>
              <p:cNvSpPr/>
              <p:nvPr/>
            </p:nvSpPr>
            <p:spPr>
              <a:xfrm>
                <a:off x="8247644" y="1490659"/>
                <a:ext cx="3644837" cy="850899"/>
              </a:xfrm>
              <a:prstGeom prst="rect">
                <a:avLst/>
              </a:prstGeom>
            </p:spPr>
            <p:txBody>
              <a:bodyPr wrap="square" lIns="179285" tIns="143428" rIns="179285" bIns="89642">
                <a:spAutoFit/>
              </a:bodyPr>
              <a:lstStyle/>
              <a:p>
                <a:pPr marL="0" marR="0" lvl="0" indent="0" algn="ctr" defTabSz="914367" rtl="0" eaLnBrk="1" fontAlgn="auto" latinLnBrk="0" hangingPunct="1">
                  <a:lnSpc>
                    <a:spcPct val="10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Twitter</a:t>
                </a:r>
              </a:p>
            </p:txBody>
          </p:sp>
        </p:grpSp>
      </p:grpSp>
      <p:grpSp>
        <p:nvGrpSpPr>
          <p:cNvPr id="566" name="Group 565"/>
          <p:cNvGrpSpPr/>
          <p:nvPr/>
        </p:nvGrpSpPr>
        <p:grpSpPr>
          <a:xfrm>
            <a:off x="8222186" y="3155795"/>
            <a:ext cx="1836214" cy="1684108"/>
            <a:chOff x="8272463" y="3235325"/>
            <a:chExt cx="1761331" cy="1615428"/>
          </a:xfrm>
        </p:grpSpPr>
        <p:sp>
          <p:nvSpPr>
            <p:cNvPr id="341"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455" name="Group 454"/>
            <p:cNvGrpSpPr/>
            <p:nvPr/>
          </p:nvGrpSpPr>
          <p:grpSpPr>
            <a:xfrm>
              <a:off x="8385175" y="3462338"/>
              <a:ext cx="1535113" cy="1117599"/>
              <a:chOff x="8385175" y="3462338"/>
              <a:chExt cx="1535113" cy="1117599"/>
            </a:xfrm>
          </p:grpSpPr>
          <p:sp>
            <p:nvSpPr>
              <p:cNvPr id="370"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1"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2"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3"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4"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5"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6"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77"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4"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5"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6"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7"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8"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89"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0"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1"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2"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3"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94"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09" name="Picture 408"/>
              <p:cNvPicPr>
                <a:picLocks noChangeAspect="1"/>
              </p:cNvPicPr>
              <p:nvPr/>
            </p:nvPicPr>
            <p:blipFill>
              <a:blip r:embed="rId5"/>
              <a:stretch>
                <a:fillRect/>
              </a:stretch>
            </p:blipFill>
            <p:spPr>
              <a:xfrm>
                <a:off x="8749942" y="3693929"/>
                <a:ext cx="307105" cy="443035"/>
              </a:xfrm>
              <a:prstGeom prst="rect">
                <a:avLst/>
              </a:prstGeom>
            </p:spPr>
          </p:pic>
          <p:grpSp>
            <p:nvGrpSpPr>
              <p:cNvPr id="454" name="Group 453"/>
              <p:cNvGrpSpPr/>
              <p:nvPr/>
            </p:nvGrpSpPr>
            <p:grpSpPr>
              <a:xfrm rot="5400000">
                <a:off x="9166188" y="3758283"/>
                <a:ext cx="306387" cy="444499"/>
                <a:chOff x="6878638" y="-701675"/>
                <a:chExt cx="306387" cy="444499"/>
              </a:xfrm>
            </p:grpSpPr>
            <p:sp>
              <p:nvSpPr>
                <p:cNvPr id="412"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3"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4"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5"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6"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7"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8"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19"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0"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1"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2"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3"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4"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5"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6"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7"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8"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29"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0"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1"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2"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3"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4"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5"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6"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7"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8"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0"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1"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4"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5"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6"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7"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8"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9"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0"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1"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2"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53"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grpSp>
        <p:nvGrpSpPr>
          <p:cNvPr id="558" name="Group 557"/>
          <p:cNvGrpSpPr/>
          <p:nvPr/>
        </p:nvGrpSpPr>
        <p:grpSpPr>
          <a:xfrm>
            <a:off x="4422352" y="4917049"/>
            <a:ext cx="1777726" cy="1605636"/>
            <a:chOff x="4362450" y="4945063"/>
            <a:chExt cx="1738312" cy="1570037"/>
          </a:xfrm>
        </p:grpSpPr>
        <p:sp>
          <p:nvSpPr>
            <p:cNvPr id="192"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456" name="Picture 455"/>
            <p:cNvPicPr>
              <a:picLocks noChangeAspect="1"/>
            </p:cNvPicPr>
            <p:nvPr/>
          </p:nvPicPr>
          <p:blipFill>
            <a:blip r:embed="rId6"/>
            <a:stretch>
              <a:fillRect/>
            </a:stretch>
          </p:blipFill>
          <p:spPr>
            <a:xfrm>
              <a:off x="4411773" y="5203812"/>
              <a:ext cx="1639667" cy="1052538"/>
            </a:xfrm>
            <a:prstGeom prst="rect">
              <a:avLst/>
            </a:prstGeom>
          </p:spPr>
        </p:pic>
      </p:grpSp>
      <p:grpSp>
        <p:nvGrpSpPr>
          <p:cNvPr id="565" name="Group 564"/>
          <p:cNvGrpSpPr/>
          <p:nvPr/>
        </p:nvGrpSpPr>
        <p:grpSpPr>
          <a:xfrm>
            <a:off x="6055069" y="1211264"/>
            <a:ext cx="2073249" cy="1864351"/>
            <a:chOff x="6312693" y="1447156"/>
            <a:chExt cx="1766094" cy="1588144"/>
          </a:xfrm>
        </p:grpSpPr>
        <p:sp>
          <p:nvSpPr>
            <p:cNvPr id="115"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549" name="Group 548"/>
            <p:cNvGrpSpPr/>
            <p:nvPr/>
          </p:nvGrpSpPr>
          <p:grpSpPr>
            <a:xfrm>
              <a:off x="6318250" y="1458913"/>
              <a:ext cx="1733550" cy="1576387"/>
              <a:chOff x="6318250" y="1458913"/>
              <a:chExt cx="1733550" cy="1576387"/>
            </a:xfrm>
          </p:grpSpPr>
          <p:sp>
            <p:nvSpPr>
              <p:cNvPr id="11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0"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1"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2"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3"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4"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5"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6"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7"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8"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69"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0"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1"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2"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3"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4"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5"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6"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7"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8"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79"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0"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1"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2"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3"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4"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5"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6"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7"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8"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89"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0"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1"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2"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3"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4"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5"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6"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7"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8"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99"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0"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1" name="Rectangle 461"/>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2" name="Rectangle 462"/>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3" name="Rectangle 463"/>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4" name="Rectangle 464"/>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5" name="Rectangle 465"/>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06"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7"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8"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09"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0"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1"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2"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3"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4"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5"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6"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7"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8"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19"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0"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1"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2"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3"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4"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5"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6"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7"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8"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29"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0"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1"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2"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3"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4"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5"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6"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7"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8"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Rectangle 499"/>
              <p:cNvSpPr>
                <a:spLocks noChangeArrowheads="1"/>
              </p:cNvSpPr>
              <p:nvPr/>
            </p:nvSpPr>
            <p:spPr bwMode="auto">
              <a:xfrm>
                <a:off x="6865938"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S</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0" name="Rectangle 500"/>
              <p:cNvSpPr>
                <a:spLocks noChangeArrowheads="1"/>
              </p:cNvSpPr>
              <p:nvPr/>
            </p:nvSpPr>
            <p:spPr bwMode="auto">
              <a:xfrm>
                <a:off x="6888163"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1" name="Rectangle 501"/>
              <p:cNvSpPr>
                <a:spLocks noChangeArrowheads="1"/>
              </p:cNvSpPr>
              <p:nvPr/>
            </p:nvSpPr>
            <p:spPr bwMode="auto">
              <a:xfrm>
                <a:off x="6902451" y="1868488"/>
                <a:ext cx="19622"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a</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2" name="Rectangle 502"/>
              <p:cNvSpPr>
                <a:spLocks noChangeArrowheads="1"/>
              </p:cNvSpPr>
              <p:nvPr/>
            </p:nvSpPr>
            <p:spPr bwMode="auto">
              <a:xfrm>
                <a:off x="6923088" y="1868488"/>
                <a:ext cx="13081"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r</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3" name="Rectangle 503"/>
              <p:cNvSpPr>
                <a:spLocks noChangeArrowheads="1"/>
              </p:cNvSpPr>
              <p:nvPr/>
            </p:nvSpPr>
            <p:spPr bwMode="auto">
              <a:xfrm>
                <a:off x="6940551" y="1868488"/>
                <a:ext cx="11447" cy="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32688" rtl="0" eaLnBrk="0" fontAlgn="base" latinLnBrk="0" hangingPunct="0">
                  <a:lnSpc>
                    <a:spcPct val="100000"/>
                  </a:lnSpc>
                  <a:spcBef>
                    <a:spcPct val="0"/>
                  </a:spcBef>
                  <a:spcAft>
                    <a:spcPct val="0"/>
                  </a:spcAft>
                  <a:buClrTx/>
                  <a:buSzTx/>
                  <a:buFontTx/>
                  <a:buNone/>
                  <a:tabLst/>
                  <a:defRPr/>
                </a:pPr>
                <a:r>
                  <a:rPr kumimoji="0" lang="en-US" altLang="en-US" sz="294" b="0" i="0" u="none" strike="noStrike" kern="1200" cap="none" spc="0" normalizeH="0" baseline="0" noProof="0">
                    <a:ln>
                      <a:noFill/>
                    </a:ln>
                    <a:solidFill>
                      <a:srgbClr val="FFFFFF"/>
                    </a:solidFill>
                    <a:effectLst/>
                    <a:uLnTx/>
                    <a:uFillTx/>
                    <a:latin typeface="Segoe Light" charset="0"/>
                    <a:ea typeface="+mn-ea"/>
                    <a:cs typeface="+mn-cs"/>
                  </a:rPr>
                  <a:t>t</a:t>
                </a:r>
                <a:endParaRPr kumimoji="0" lang="en-US" altLang="en-US" sz="1765" b="0" i="0" u="none" strike="noStrike" kern="1200" cap="none" spc="0" normalizeH="0" baseline="0" noProof="0">
                  <a:ln>
                    <a:noFill/>
                  </a:ln>
                  <a:solidFill>
                    <a:srgbClr val="404040"/>
                  </a:solidFill>
                  <a:effectLst/>
                  <a:uLnTx/>
                  <a:uFillTx/>
                  <a:latin typeface="Arial" panose="020B0604020202020204" pitchFamily="34" charset="0"/>
                  <a:ea typeface="+mn-ea"/>
                  <a:cs typeface="+mn-cs"/>
                </a:endParaRPr>
              </a:p>
            </p:txBody>
          </p:sp>
          <p:sp>
            <p:nvSpPr>
              <p:cNvPr id="544"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5"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6"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7"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8"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grpSp>
        <p:nvGrpSpPr>
          <p:cNvPr id="21" name="Group 20"/>
          <p:cNvGrpSpPr/>
          <p:nvPr/>
        </p:nvGrpSpPr>
        <p:grpSpPr>
          <a:xfrm>
            <a:off x="446695" y="3155795"/>
            <a:ext cx="3894750" cy="3357310"/>
            <a:chOff x="446695" y="3155795"/>
            <a:chExt cx="3894750" cy="3357310"/>
          </a:xfrm>
        </p:grpSpPr>
        <p:grpSp>
          <p:nvGrpSpPr>
            <p:cNvPr id="19" name="Group 18"/>
            <p:cNvGrpSpPr/>
            <p:nvPr/>
          </p:nvGrpSpPr>
          <p:grpSpPr>
            <a:xfrm>
              <a:off x="446695" y="3155795"/>
              <a:ext cx="1862135" cy="3357310"/>
              <a:chOff x="446695" y="3155795"/>
              <a:chExt cx="1862135" cy="3357310"/>
            </a:xfrm>
          </p:grpSpPr>
          <p:sp>
            <p:nvSpPr>
              <p:cNvPr id="227" name="Rectangle 203"/>
              <p:cNvSpPr>
                <a:spLocks noChangeArrowheads="1"/>
              </p:cNvSpPr>
              <p:nvPr/>
            </p:nvSpPr>
            <p:spPr bwMode="auto">
              <a:xfrm>
                <a:off x="446695" y="3155795"/>
                <a:ext cx="1862135" cy="3357310"/>
              </a:xfrm>
              <a:prstGeom prst="rect">
                <a:avLst/>
              </a:prstGeom>
              <a:solidFill>
                <a:srgbClr val="8346C6"/>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nvGrpSpPr>
              <p:cNvPr id="359" name="Group 120"/>
              <p:cNvGrpSpPr/>
              <p:nvPr/>
            </p:nvGrpSpPr>
            <p:grpSpPr>
              <a:xfrm>
                <a:off x="882393" y="3526501"/>
                <a:ext cx="1006676" cy="1102030"/>
                <a:chOff x="4924425" y="-1920875"/>
                <a:chExt cx="1173163" cy="1284287"/>
              </a:xfrm>
              <a:solidFill>
                <a:schemeClr val="bg1"/>
              </a:solidFill>
            </p:grpSpPr>
            <p:sp>
              <p:nvSpPr>
                <p:cNvPr id="353"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4"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5"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6"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7"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358"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grpSp>
        <p:sp>
          <p:nvSpPr>
            <p:cNvPr id="215" name="Rectangle 203"/>
            <p:cNvSpPr>
              <a:spLocks noChangeArrowheads="1"/>
            </p:cNvSpPr>
            <p:nvPr/>
          </p:nvSpPr>
          <p:spPr bwMode="auto">
            <a:xfrm>
              <a:off x="461603" y="4916603"/>
              <a:ext cx="3879842" cy="1596502"/>
            </a:xfrm>
            <a:prstGeom prst="rect">
              <a:avLst/>
            </a:prstGeom>
            <a:solidFill>
              <a:srgbClr val="8346C6"/>
            </a:solidFill>
            <a:ln>
              <a:noFill/>
            </a:ln>
          </p:spPr>
          <p:txBody>
            <a:bodyPr vert="horz" wrap="square" lIns="89642" tIns="44821" rIns="89642" bIns="44821" numCol="1" anchor="ctr"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Podcasts</a:t>
              </a:r>
              <a:br>
                <a:rPr kumimoji="0" lang="en-US" sz="1765" b="0" i="0" u="none" strike="noStrike" kern="1200" cap="none" spc="0" normalizeH="0" baseline="0" noProof="0" dirty="0">
                  <a:ln>
                    <a:noFill/>
                  </a:ln>
                  <a:solidFill>
                    <a:srgbClr val="404040"/>
                  </a:solidFill>
                  <a:effectLst/>
                  <a:uLnTx/>
                  <a:uFillTx/>
                  <a:latin typeface="Segoe UI"/>
                  <a:ea typeface="+mn-ea"/>
                  <a:cs typeface="+mn-cs"/>
                </a:rPr>
              </a:br>
              <a:r>
                <a:rPr kumimoji="0" lang="en-US" sz="1800" b="0" i="0" u="none" strike="noStrike" kern="1200" cap="none" spc="-50" normalizeH="0" baseline="0" noProof="0" dirty="0">
                  <a:ln>
                    <a:noFill/>
                  </a:ln>
                  <a:solidFill>
                    <a:srgbClr val="404040"/>
                  </a:solidFill>
                  <a:effectLst/>
                  <a:uLnTx/>
                  <a:uFillTx/>
                  <a:latin typeface="Segoe UI"/>
                  <a:ea typeface="+mn-ea"/>
                  <a:cs typeface="+mn-cs"/>
                  <a:hlinkClick r:id="rId7"/>
                </a:rPr>
                <a:t>http://</a:t>
              </a:r>
              <a:r>
                <a:rPr kumimoji="0" lang="en-US" sz="1800" b="0" i="0" u="none" strike="noStrike" kern="1200" cap="none" spc="0" normalizeH="0" baseline="0" noProof="0" dirty="0">
                  <a:ln>
                    <a:noFill/>
                  </a:ln>
                  <a:solidFill>
                    <a:srgbClr val="404040"/>
                  </a:solidFill>
                  <a:effectLst/>
                  <a:uLnTx/>
                  <a:uFillTx/>
                  <a:latin typeface="Segoe UI"/>
                  <a:ea typeface="+mn-ea"/>
                  <a:cs typeface="+mn-cs"/>
                  <a:hlinkClick r:id="rId7"/>
                </a:rPr>
                <a:t>dev.office.com/podcasts</a:t>
              </a:r>
              <a:r>
                <a:rPr kumimoji="0" lang="en-US" sz="1800" b="0" i="0" u="none" strike="noStrike" kern="1200" cap="none" spc="-50" normalizeH="0" baseline="0" noProof="0" dirty="0">
                  <a:ln>
                    <a:noFill/>
                  </a:ln>
                  <a:solidFill>
                    <a:srgbClr val="404040"/>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grpSp>
      <p:grpSp>
        <p:nvGrpSpPr>
          <p:cNvPr id="15" name="Group 14"/>
          <p:cNvGrpSpPr/>
          <p:nvPr/>
        </p:nvGrpSpPr>
        <p:grpSpPr>
          <a:xfrm>
            <a:off x="10134295" y="4916603"/>
            <a:ext cx="1844980" cy="1598497"/>
            <a:chOff x="10134295" y="4916603"/>
            <a:chExt cx="1844980" cy="1598497"/>
          </a:xfrm>
        </p:grpSpPr>
        <p:sp>
          <p:nvSpPr>
            <p:cNvPr id="222" name="Rectangle 153"/>
            <p:cNvSpPr>
              <a:spLocks noChangeArrowheads="1"/>
            </p:cNvSpPr>
            <p:nvPr/>
          </p:nvSpPr>
          <p:spPr bwMode="auto">
            <a:xfrm>
              <a:off x="10134295" y="4916603"/>
              <a:ext cx="1844980" cy="1598497"/>
            </a:xfrm>
            <a:prstGeom prst="rect">
              <a:avLst/>
            </a:prstGeom>
            <a:solidFill>
              <a:srgbClr val="00827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mn-cs"/>
                </a:rPr>
                <a:t>UserVoice</a:t>
              </a: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Segoe UI"/>
                  <a:ea typeface="+mn-ea"/>
                  <a:cs typeface="+mn-cs"/>
                  <a:hlinkClick r:id="rId8"/>
                </a:rPr>
                <a:t>http://officespdev.uservoice.com/</a:t>
              </a:r>
              <a:r>
                <a:rPr kumimoji="0" lang="en-US" sz="1200" b="0" i="0" u="none" strike="noStrike" kern="1200" cap="none" spc="0" normalizeH="0" baseline="0" noProof="0" dirty="0">
                  <a:ln>
                    <a:noFill/>
                  </a:ln>
                  <a:solidFill>
                    <a:srgbClr val="404040"/>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234"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p:cNvGrpSpPr/>
          <p:nvPr/>
        </p:nvGrpSpPr>
        <p:grpSpPr>
          <a:xfrm>
            <a:off x="2397872" y="3155198"/>
            <a:ext cx="1943573" cy="1682257"/>
            <a:chOff x="2397872" y="3155198"/>
            <a:chExt cx="1943573" cy="1682257"/>
          </a:xfrm>
        </p:grpSpPr>
        <p:sp>
          <p:nvSpPr>
            <p:cNvPr id="275" name="Rectangle 266"/>
            <p:cNvSpPr>
              <a:spLocks noChangeArrowheads="1"/>
            </p:cNvSpPr>
            <p:nvPr/>
          </p:nvSpPr>
          <p:spPr bwMode="auto">
            <a:xfrm>
              <a:off x="2397872" y="3155198"/>
              <a:ext cx="1943573" cy="1682257"/>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Stack overflow</a:t>
              </a: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5000"/>
                </a:lnSpc>
                <a:spcBef>
                  <a:spcPts val="0"/>
                </a:spcBef>
                <a:spcAft>
                  <a:spcPts val="0"/>
                </a:spcAft>
                <a:buClrTx/>
                <a:buSzTx/>
                <a:buFontTx/>
                <a:buNone/>
                <a:tabLst/>
                <a:defRPr/>
              </a:pP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a:t>
              </a:r>
              <a:r>
                <a:rPr kumimoji="0" lang="en-US" sz="1765" b="0" i="0" u="none" strike="noStrike" kern="1200" cap="none" spc="0" normalizeH="0" baseline="0" noProof="0" dirty="0" err="1">
                  <a:ln>
                    <a:noFill/>
                  </a:ln>
                  <a:gradFill>
                    <a:gsLst>
                      <a:gs pos="0">
                        <a:srgbClr val="505050"/>
                      </a:gs>
                      <a:gs pos="100000">
                        <a:srgbClr val="505050"/>
                      </a:gs>
                    </a:gsLst>
                    <a:lin ang="5400000" scaled="0"/>
                  </a:gradFill>
                  <a:effectLst/>
                  <a:uLnTx/>
                  <a:uFillTx/>
                  <a:latin typeface="Segoe UI"/>
                  <a:ea typeface="+mn-ea"/>
                  <a:cs typeface="+mn-cs"/>
                </a:rPr>
                <a:t>ms</a:t>
              </a:r>
              <a:r>
                <a:rPr kumimoji="0" lang="en-US" sz="1765"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-office]</a:t>
              </a:r>
            </a:p>
          </p:txBody>
        </p:sp>
        <p:sp>
          <p:nvSpPr>
            <p:cNvPr id="235"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tx2"/>
            </a:solidFill>
            <a:ln>
              <a:noFill/>
            </a:ln>
          </p:spPr>
          <p:txBody>
            <a:bodyPr vert="horz" wrap="square" lIns="0" tIns="41153" rIns="82305" bIns="41153" numCol="1" anchor="t" anchorCtr="0" compatLnSpc="1">
              <a:prstTxWarp prst="textNoShape">
                <a:avLst/>
              </a:prstTxWarp>
            </a:body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7" name="Group 16"/>
          <p:cNvGrpSpPr/>
          <p:nvPr/>
        </p:nvGrpSpPr>
        <p:grpSpPr>
          <a:xfrm>
            <a:off x="4425913" y="3160511"/>
            <a:ext cx="3703709" cy="1679392"/>
            <a:chOff x="4425913" y="3160511"/>
            <a:chExt cx="3703709" cy="1679392"/>
          </a:xfrm>
        </p:grpSpPr>
        <p:sp>
          <p:nvSpPr>
            <p:cNvPr id="168"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720" tIns="44821" rIns="89642" bIns="44821" numCol="1" anchor="ctr" anchorCtr="0" compatLnSpc="1">
              <a:prstTxWarp prst="textNoShape">
                <a:avLst/>
              </a:prstTxWarp>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Channel 9 </a:t>
              </a:r>
              <a:b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br>
              <a:r>
                <a:rPr kumimoji="0" lang="en-US" sz="4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rPr>
                <a:t>Dev Show</a:t>
              </a:r>
            </a:p>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http://aka.ms/O365DevShow</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p>
          </p:txBody>
        </p:sp>
        <p:pic>
          <p:nvPicPr>
            <p:cNvPr id="2" name="Picture 1"/>
            <p:cNvPicPr>
              <a:picLocks noChangeAspect="1"/>
            </p:cNvPicPr>
            <p:nvPr/>
          </p:nvPicPr>
          <p:blipFill rotWithShape="1">
            <a:blip r:embed="rId10"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grpSp>
        <p:nvGrpSpPr>
          <p:cNvPr id="16" name="Group 15"/>
          <p:cNvGrpSpPr/>
          <p:nvPr/>
        </p:nvGrpSpPr>
        <p:grpSpPr>
          <a:xfrm>
            <a:off x="6275973" y="4916604"/>
            <a:ext cx="3782427" cy="1598496"/>
            <a:chOff x="6275973" y="4916604"/>
            <a:chExt cx="3782427" cy="1598496"/>
          </a:xfrm>
        </p:grpSpPr>
        <p:sp>
          <p:nvSpPr>
            <p:cNvPr id="229" name="Rectangle 153"/>
            <p:cNvSpPr>
              <a:spLocks noChangeArrowheads="1"/>
            </p:cNvSpPr>
            <p:nvPr/>
          </p:nvSpPr>
          <p:spPr bwMode="auto">
            <a:xfrm>
              <a:off x="6275973" y="4916604"/>
              <a:ext cx="3782427" cy="1598496"/>
            </a:xfrm>
            <a:prstGeom prst="rect">
              <a:avLst/>
            </a:prstGeom>
            <a:solidFill>
              <a:schemeClr val="accent5"/>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rPr>
                <a:t>Snack Demos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gradFill>
                  <a:gsLst>
                    <a:gs pos="0">
                      <a:srgbClr val="505050"/>
                    </a:gs>
                    <a:gs pos="100000">
                      <a:srgbClr val="505050"/>
                    </a:gs>
                  </a:gsLst>
                  <a:lin ang="5400000" scaled="0"/>
                </a:gradFill>
                <a:effectLst/>
                <a:uLnTx/>
                <a:uFillTx/>
                <a:latin typeface="Segoe UI 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mn-cs"/>
                </a:rPr>
                <a:t>http://aka.ms/o365DevSnackDemos </a:t>
              </a:r>
            </a:p>
          </p:txBody>
        </p:sp>
        <p:pic>
          <p:nvPicPr>
            <p:cNvPr id="12" name="Picture 11"/>
            <p:cNvPicPr>
              <a:picLocks noChangeAspect="1"/>
            </p:cNvPicPr>
            <p:nvPr/>
          </p:nvPicPr>
          <p:blipFill rotWithShape="1">
            <a:blip r:embed="rId11" cstate="print">
              <a:extLst>
                <a:ext uri="{28A0092B-C50C-407E-A947-70E740481C1C}">
                  <a14:useLocalDpi xmlns:a14="http://schemas.microsoft.com/office/drawing/2010/main" val="0"/>
                </a:ext>
              </a:extLst>
            </a:blip>
            <a:srcRect t="23734" b="21850"/>
            <a:stretch/>
          </p:blipFill>
          <p:spPr>
            <a:xfrm>
              <a:off x="7214100" y="5441795"/>
              <a:ext cx="1883962" cy="724830"/>
            </a:xfrm>
            <a:prstGeom prst="rect">
              <a:avLst/>
            </a:prstGeom>
          </p:spPr>
        </p:pic>
      </p:grpSp>
      <p:sp>
        <p:nvSpPr>
          <p:cNvPr id="561" name="Rectangle 560"/>
          <p:cNvSpPr/>
          <p:nvPr/>
        </p:nvSpPr>
        <p:spPr bwMode="auto">
          <a:xfrm>
            <a:off x="-21918" y="-5951"/>
            <a:ext cx="12481943" cy="122051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2" name="Rectangle 561"/>
          <p:cNvSpPr/>
          <p:nvPr/>
        </p:nvSpPr>
        <p:spPr bwMode="auto">
          <a:xfrm>
            <a:off x="-21916" y="6514814"/>
            <a:ext cx="12481942" cy="56021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Rectangle 563"/>
          <p:cNvSpPr/>
          <p:nvPr/>
        </p:nvSpPr>
        <p:spPr bwMode="auto">
          <a:xfrm>
            <a:off x="119760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Engage</a:t>
            </a:r>
          </a:p>
        </p:txBody>
      </p:sp>
      <p:sp>
        <p:nvSpPr>
          <p:cNvPr id="233" name="Rectangle 232"/>
          <p:cNvSpPr/>
          <p:nvPr/>
        </p:nvSpPr>
        <p:spPr bwMode="auto">
          <a:xfrm>
            <a:off x="-21917" y="992406"/>
            <a:ext cx="484008" cy="585609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805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565"/>
                                        </p:tgtEl>
                                        <p:attrNameLst>
                                          <p:attrName>style.visibility</p:attrName>
                                        </p:attrNameLst>
                                      </p:cBhvr>
                                      <p:to>
                                        <p:strVal val="visible"/>
                                      </p:to>
                                    </p:set>
                                    <p:anim calcmode="lin" valueType="num">
                                      <p:cBhvr additive="base">
                                        <p:cTn id="11" dur="750" fill="hold"/>
                                        <p:tgtEl>
                                          <p:spTgt spid="565"/>
                                        </p:tgtEl>
                                        <p:attrNameLst>
                                          <p:attrName>ppt_x</p:attrName>
                                        </p:attrNameLst>
                                      </p:cBhvr>
                                      <p:tavLst>
                                        <p:tav tm="0">
                                          <p:val>
                                            <p:strVal val="#ppt_x"/>
                                          </p:val>
                                        </p:tav>
                                        <p:tav tm="100000">
                                          <p:val>
                                            <p:strVal val="#ppt_x"/>
                                          </p:val>
                                        </p:tav>
                                      </p:tavLst>
                                    </p:anim>
                                    <p:anim calcmode="lin" valueType="num">
                                      <p:cBhvr additive="base">
                                        <p:cTn id="12" dur="750" fill="hold"/>
                                        <p:tgtEl>
                                          <p:spTgt spid="565"/>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58"/>
                                        </p:tgtEl>
                                        <p:attrNameLst>
                                          <p:attrName>style.visibility</p:attrName>
                                        </p:attrNameLst>
                                      </p:cBhvr>
                                      <p:to>
                                        <p:strVal val="visible"/>
                                      </p:to>
                                    </p:set>
                                    <p:anim calcmode="lin" valueType="num">
                                      <p:cBhvr additive="base">
                                        <p:cTn id="15" dur="750" fill="hold"/>
                                        <p:tgtEl>
                                          <p:spTgt spid="558"/>
                                        </p:tgtEl>
                                        <p:attrNameLst>
                                          <p:attrName>ppt_x</p:attrName>
                                        </p:attrNameLst>
                                      </p:cBhvr>
                                      <p:tavLst>
                                        <p:tav tm="0">
                                          <p:val>
                                            <p:strVal val="#ppt_x"/>
                                          </p:val>
                                        </p:tav>
                                        <p:tav tm="100000">
                                          <p:val>
                                            <p:strVal val="#ppt_x"/>
                                          </p:val>
                                        </p:tav>
                                      </p:tavLst>
                                    </p:anim>
                                    <p:anim calcmode="lin" valueType="num">
                                      <p:cBhvr additive="base">
                                        <p:cTn id="16" dur="750" fill="hold"/>
                                        <p:tgtEl>
                                          <p:spTgt spid="55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566"/>
                                        </p:tgtEl>
                                        <p:attrNameLst>
                                          <p:attrName>style.visibility</p:attrName>
                                        </p:attrNameLst>
                                      </p:cBhvr>
                                      <p:to>
                                        <p:strVal val="visible"/>
                                      </p:to>
                                    </p:set>
                                    <p:anim calcmode="lin" valueType="num">
                                      <p:cBhvr additive="base">
                                        <p:cTn id="19" dur="750" fill="hold"/>
                                        <p:tgtEl>
                                          <p:spTgt spid="566"/>
                                        </p:tgtEl>
                                        <p:attrNameLst>
                                          <p:attrName>ppt_x</p:attrName>
                                        </p:attrNameLst>
                                      </p:cBhvr>
                                      <p:tavLst>
                                        <p:tav tm="0">
                                          <p:val>
                                            <p:strVal val="1+#ppt_w/2"/>
                                          </p:val>
                                        </p:tav>
                                        <p:tav tm="100000">
                                          <p:val>
                                            <p:strVal val="#ppt_x"/>
                                          </p:val>
                                        </p:tav>
                                      </p:tavLst>
                                    </p:anim>
                                    <p:anim calcmode="lin" valueType="num">
                                      <p:cBhvr additive="base">
                                        <p:cTn id="20" dur="750" fill="hold"/>
                                        <p:tgtEl>
                                          <p:spTgt spid="566"/>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750" fill="hold"/>
                                        <p:tgtEl>
                                          <p:spTgt spid="18"/>
                                        </p:tgtEl>
                                        <p:attrNameLst>
                                          <p:attrName>ppt_x</p:attrName>
                                        </p:attrNameLst>
                                      </p:cBhvr>
                                      <p:tavLst>
                                        <p:tav tm="0">
                                          <p:val>
                                            <p:strVal val="0-#ppt_w/2"/>
                                          </p:val>
                                        </p:tav>
                                        <p:tav tm="100000">
                                          <p:val>
                                            <p:strVal val="#ppt_x"/>
                                          </p:val>
                                        </p:tav>
                                      </p:tavLst>
                                    </p:anim>
                                    <p:anim calcmode="lin" valueType="num">
                                      <p:cBhvr additive="base">
                                        <p:cTn id="24" dur="750" fill="hold"/>
                                        <p:tgtEl>
                                          <p:spTgt spid="1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750" fill="hold"/>
                                        <p:tgtEl>
                                          <p:spTgt spid="15"/>
                                        </p:tgtEl>
                                        <p:attrNameLst>
                                          <p:attrName>ppt_x</p:attrName>
                                        </p:attrNameLst>
                                      </p:cBhvr>
                                      <p:tavLst>
                                        <p:tav tm="0">
                                          <p:val>
                                            <p:strVal val="1+#ppt_w/2"/>
                                          </p:val>
                                        </p:tav>
                                        <p:tav tm="100000">
                                          <p:val>
                                            <p:strVal val="#ppt_x"/>
                                          </p:val>
                                        </p:tav>
                                      </p:tavLst>
                                    </p:anim>
                                    <p:anim calcmode="lin" valueType="num">
                                      <p:cBhvr additive="base">
                                        <p:cTn id="28" dur="75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4" decel="100000" fill="hold" nodeType="withEffect">
                                  <p:stCondLst>
                                    <p:cond delay="125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750" fill="hold"/>
                                        <p:tgtEl>
                                          <p:spTgt spid="16"/>
                                        </p:tgtEl>
                                        <p:attrNameLst>
                                          <p:attrName>ppt_x</p:attrName>
                                        </p:attrNameLst>
                                      </p:cBhvr>
                                      <p:tavLst>
                                        <p:tav tm="0">
                                          <p:val>
                                            <p:strVal val="#ppt_x"/>
                                          </p:val>
                                        </p:tav>
                                        <p:tav tm="100000">
                                          <p:val>
                                            <p:strVal val="#ppt_x"/>
                                          </p:val>
                                        </p:tav>
                                      </p:tavLst>
                                    </p:anim>
                                    <p:anim calcmode="lin" valueType="num">
                                      <p:cBhvr additive="base">
                                        <p:cTn id="32" dur="75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8" decel="100000" fill="hold" nodeType="withEffect">
                                  <p:stCondLst>
                                    <p:cond delay="150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750" fill="hold"/>
                                        <p:tgtEl>
                                          <p:spTgt spid="20"/>
                                        </p:tgtEl>
                                        <p:attrNameLst>
                                          <p:attrName>ppt_x</p:attrName>
                                        </p:attrNameLst>
                                      </p:cBhvr>
                                      <p:tavLst>
                                        <p:tav tm="0">
                                          <p:val>
                                            <p:strVal val="0-#ppt_w/2"/>
                                          </p:val>
                                        </p:tav>
                                        <p:tav tm="100000">
                                          <p:val>
                                            <p:strVal val="#ppt_x"/>
                                          </p:val>
                                        </p:tav>
                                      </p:tavLst>
                                    </p:anim>
                                    <p:anim calcmode="lin" valueType="num">
                                      <p:cBhvr additive="base">
                                        <p:cTn id="36" dur="75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12" decel="100000" fill="hold" nodeType="withEffect">
                                  <p:stCondLst>
                                    <p:cond delay="175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3" decel="100000" fill="hold" nodeType="withEffect">
                                  <p:stCondLst>
                                    <p:cond delay="20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750" fill="hold"/>
                                        <p:tgtEl>
                                          <p:spTgt spid="22"/>
                                        </p:tgtEl>
                                        <p:attrNameLst>
                                          <p:attrName>ppt_x</p:attrName>
                                        </p:attrNameLst>
                                      </p:cBhvr>
                                      <p:tavLst>
                                        <p:tav tm="0">
                                          <p:val>
                                            <p:strVal val="1+#ppt_w/2"/>
                                          </p:val>
                                        </p:tav>
                                        <p:tav tm="100000">
                                          <p:val>
                                            <p:strVal val="#ppt_x"/>
                                          </p:val>
                                        </p:tav>
                                      </p:tavLst>
                                    </p:anim>
                                    <p:anim calcmode="lin" valueType="num">
                                      <p:cBhvr additive="base">
                                        <p:cTn id="44" dur="750" fill="hold"/>
                                        <p:tgtEl>
                                          <p:spTgt spid="2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382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1154730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133121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283476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60"/>
            <a:ext cx="11375536" cy="2015262"/>
          </a:xfrm>
        </p:spPr>
        <p:txBody>
          <a:bodyPr vert="horz" lIns="146304" tIns="91440" rIns="146304" bIns="91440" rtlCol="0">
            <a:noAutofit/>
          </a:bodyPr>
          <a:lstStyle/>
          <a:p>
            <a:r>
              <a:rPr lang="en-US" sz="4000" dirty="0"/>
              <a:t>Single resource that proxies multiple Microsoft services</a:t>
            </a:r>
          </a:p>
          <a:p>
            <a:r>
              <a:rPr lang="en-US" sz="4000" dirty="0"/>
              <a:t>Allows for easy traversal of objects and relationships</a:t>
            </a:r>
          </a:p>
          <a:p>
            <a:r>
              <a:rPr lang="en-US" sz="4000" dirty="0"/>
              <a:t>Simplifies token acquisition and management</a:t>
            </a:r>
          </a:p>
          <a:p>
            <a:r>
              <a:rPr lang="en-US" sz="4000" dirty="0"/>
              <a:t>Eliminates the need to traditional discovery (using “me” and “</a:t>
            </a:r>
            <a:r>
              <a:rPr lang="en-US" sz="4000" dirty="0" err="1"/>
              <a:t>myorganization</a:t>
            </a:r>
            <a:r>
              <a:rPr lang="en-US" sz="4000" dirty="0"/>
              <a:t>”)</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Microsoft Graph, gateway to Office 365</a:t>
            </a:r>
          </a:p>
        </p:txBody>
      </p:sp>
    </p:spTree>
    <p:extLst>
      <p:ext uri="{BB962C8B-B14F-4D97-AF65-F5344CB8AC3E}">
        <p14:creationId xmlns:p14="http://schemas.microsoft.com/office/powerpoint/2010/main" val="2983812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41" y="1851359"/>
            <a:ext cx="11375536" cy="4480511"/>
          </a:xfrm>
        </p:spPr>
        <p:txBody>
          <a:bodyPr vert="horz" lIns="146304" tIns="91440" rIns="146304" bIns="91440" rtlCol="0">
            <a:noAutofit/>
          </a:bodyPr>
          <a:lstStyle/>
          <a:p>
            <a:pPr>
              <a:spcBef>
                <a:spcPts val="1200"/>
              </a:spcBef>
            </a:pPr>
            <a:r>
              <a:rPr lang="en-US" sz="3200" dirty="0"/>
              <a:t>Direct API endpoints for all the Office 365 Services may also be invoked</a:t>
            </a:r>
          </a:p>
          <a:p>
            <a:pPr>
              <a:spcBef>
                <a:spcPts val="1200"/>
              </a:spcBef>
            </a:pPr>
            <a:r>
              <a:rPr lang="en-US" sz="3200" dirty="0"/>
              <a:t>	Outlook, OneDrive, OneNote, etc.</a:t>
            </a:r>
          </a:p>
          <a:p>
            <a:pPr>
              <a:spcBef>
                <a:spcPts val="1200"/>
              </a:spcBef>
            </a:pPr>
            <a:r>
              <a:rPr lang="en-US" sz="3200" dirty="0"/>
              <a:t>Direct endpoints have new functionality before it is exposed via the Graph API</a:t>
            </a:r>
          </a:p>
          <a:p>
            <a:pPr>
              <a:spcBef>
                <a:spcPts val="1200"/>
              </a:spcBef>
            </a:pPr>
            <a:r>
              <a:rPr lang="en-US" sz="3200" dirty="0"/>
              <a:t>	Examples:</a:t>
            </a:r>
          </a:p>
          <a:p>
            <a:pPr>
              <a:spcBef>
                <a:spcPts val="1200"/>
              </a:spcBef>
            </a:pPr>
            <a:r>
              <a:rPr lang="en-US" sz="3200" dirty="0"/>
              <a:t>		Outlook web hooks</a:t>
            </a:r>
          </a:p>
          <a:p>
            <a:pPr>
              <a:spcBef>
                <a:spcPts val="1200"/>
              </a:spcBef>
            </a:pPr>
            <a:r>
              <a:rPr lang="en-US" sz="3200" dirty="0"/>
              <a:t>		Time zone on calendar</a:t>
            </a:r>
          </a:p>
        </p:txBody>
      </p:sp>
      <p:sp>
        <p:nvSpPr>
          <p:cNvPr id="2" name="Title 1"/>
          <p:cNvSpPr>
            <a:spLocks noGrp="1"/>
          </p:cNvSpPr>
          <p:nvPr>
            <p:ph type="title"/>
          </p:nvPr>
        </p:nvSpPr>
        <p:spPr>
          <a:xfrm>
            <a:off x="284163" y="285750"/>
            <a:ext cx="11375536" cy="762786"/>
          </a:xfrm>
        </p:spPr>
        <p:txBody>
          <a:bodyPr vert="horz" wrap="square" lIns="146304" tIns="91440" rIns="146304" bIns="91440" rtlCol="0" anchor="t">
            <a:noAutofit/>
          </a:bodyPr>
          <a:lstStyle/>
          <a:p>
            <a:r>
              <a:rPr lang="en-US" sz="5400" dirty="0"/>
              <a:t>Office 365 direct API Endpoints</a:t>
            </a:r>
          </a:p>
        </p:txBody>
      </p:sp>
    </p:spTree>
    <p:extLst>
      <p:ext uri="{BB962C8B-B14F-4D97-AF65-F5344CB8AC3E}">
        <p14:creationId xmlns:p14="http://schemas.microsoft.com/office/powerpoint/2010/main" val="3772772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1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0.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1.xml><?xml version="1.0" encoding="utf-8"?>
<a:theme xmlns:a="http://schemas.openxmlformats.org/drawingml/2006/main" name="4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12.xml><?xml version="1.0" encoding="utf-8"?>
<a:theme xmlns:a="http://schemas.openxmlformats.org/drawingml/2006/main" name="1_6-30540_Office_365_CloudRoadShow">
  <a:themeElements>
    <a:clrScheme name="Custom 10">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FFF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91953408-50A6-4D48-BBC9-67A4F6F9DD3A}" vid="{8A54BA10-03F3-4B7F-AD37-72B81A3EE58B}"/>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2A7DA4F6-E863-44BA-B064-9E5DF871FA15}" vid="{CA2D5409-25F5-4284-AE71-EC20238C5228}"/>
    </a:ext>
  </a:extLst>
</a:theme>
</file>

<file path=ppt/theme/theme3.xml><?xml version="1.0" encoding="utf-8"?>
<a:theme xmlns:a="http://schemas.openxmlformats.org/drawingml/2006/main" name="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4.xml><?xml version="1.0" encoding="utf-8"?>
<a:theme xmlns:a="http://schemas.openxmlformats.org/drawingml/2006/main" name="1_Metro Presentation">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nchor="ctr">
        <a:spAutoFit/>
      </a:bodyPr>
      <a:lstStyle>
        <a:defPPr algn="ctr">
          <a:defRPr sz="6000" dirty="0" smtClean="0">
            <a:solidFill>
              <a:schemeClr val="bg1">
                <a:alpha val="99000"/>
              </a:schemeClr>
            </a:solidFill>
          </a:defRPr>
        </a:defPPr>
      </a:lstStyle>
    </a:txDef>
  </a:objectDefaults>
  <a:extraClrSchemeLst/>
</a:theme>
</file>

<file path=ppt/theme/theme5.xml><?xml version="1.0" encoding="utf-8"?>
<a:theme xmlns:a="http://schemas.openxmlformats.org/drawingml/2006/main" name="2_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6.xml><?xml version="1.0" encoding="utf-8"?>
<a:theme xmlns:a="http://schemas.openxmlformats.org/drawingml/2006/main" name="2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7.xml><?xml version="1.0" encoding="utf-8"?>
<a:theme xmlns:a="http://schemas.openxmlformats.org/drawingml/2006/main" name="3_5-30055_Office Template 2012 - 16x9 - White Background">
  <a:themeElements>
    <a:clrScheme name="Office light">
      <a:dk1>
        <a:srgbClr val="000000"/>
      </a:dk1>
      <a:lt1>
        <a:srgbClr val="FFFFFF"/>
      </a:lt1>
      <a:dk2>
        <a:srgbClr val="DC3C00"/>
      </a:dk2>
      <a:lt2>
        <a:srgbClr val="797A7D"/>
      </a:lt2>
      <a:accent1>
        <a:srgbClr val="DC3C00"/>
      </a:accent1>
      <a:accent2>
        <a:srgbClr val="FF8C00"/>
      </a:accent2>
      <a:accent3>
        <a:srgbClr val="FFB900"/>
      </a:accent3>
      <a:accent4>
        <a:srgbClr val="007233"/>
      </a:accent4>
      <a:accent5>
        <a:srgbClr val="00188F"/>
      </a:accent5>
      <a:accent6>
        <a:srgbClr val="68217A"/>
      </a:accent6>
      <a:hlink>
        <a:srgbClr val="FF8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Office_Template_16x9_WHITE.potx" id="{BAC85760-2BE3-4369-8D6A-792FA239637A}" vid="{0B6ECECE-D832-4A6D-9382-4D4E764C03DC}"/>
    </a:ext>
  </a:extLst>
</a:theme>
</file>

<file path=ppt/theme/theme8.xml><?xml version="1.0" encoding="utf-8"?>
<a:theme xmlns:a="http://schemas.openxmlformats.org/drawingml/2006/main" name="5-30610_Microsoft_Ignite_Keynote_Template_CUSTOM_LIGHT">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9.xml><?xml version="1.0" encoding="utf-8"?>
<a:theme xmlns:a="http://schemas.openxmlformats.org/drawingml/2006/main" name="6-30540_Office_365_CloudRoadShow">
  <a:themeElements>
    <a:clrScheme name="Custom 23">
      <a:dk1>
        <a:srgbClr val="262626"/>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D83B01"/>
      </a:hlink>
      <a:folHlink>
        <a:srgbClr val="FE7E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_v02.potx" id="{B5470EB0-641B-4935-9E12-484AA2312254}" vid="{A0499B42-DE34-48E1-8CB5-0A4D707E131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fad15d0-477e-40da-a20d-40d4ca777cbd">
      <UserInfo>
        <DisplayName>Steve Walker</DisplayName>
        <AccountId>30</AccountId>
        <AccountType/>
      </UserInfo>
      <UserInfo>
        <DisplayName>Alyssa Jones</DisplayName>
        <AccountId>290</AccountId>
        <AccountType/>
      </UserInfo>
      <UserInfo>
        <DisplayName>Chakkaradeep (Chaks) Chinnakonda Chandran</DisplayName>
        <AccountId>285</AccountId>
        <AccountType/>
      </UserInfo>
      <UserInfo>
        <DisplayName>Brian Jones (OFFICE)</DisplayName>
        <AccountId>15</AccountId>
        <AccountType/>
      </UserInfo>
      <UserInfo>
        <DisplayName>Sine Rix</DisplayName>
        <AccountId>305</AccountId>
        <AccountType/>
      </UserInfo>
      <UserInfo>
        <DisplayName>Rob Howard (SHAREPOINT)</DisplayName>
        <AccountId>27</AccountId>
        <AccountType/>
      </UserInfo>
    </SharedWithUsers>
  </documentManagement>
</p:properties>
</file>

<file path=customXml/item10.xml><?xml version="1.0" encoding="utf-8"?>
<Control xmlns="http://schemas.microsoft.com/VisualStudio/2011/storyboarding/control">
  <Id Name="System.Storyboarding.Common.MouseClick" Revision="1" Stencil="System.Storyboarding.Common"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A2E4C90AA7333249A7DBC8CC6F49919B" ma:contentTypeVersion="1" ma:contentTypeDescription="Create a new document." ma:contentTypeScope="" ma:versionID="e7b09f0f38d7ed30c7da14951e97abcc">
  <xsd:schema xmlns:xsd="http://www.w3.org/2001/XMLSchema" xmlns:xs="http://www.w3.org/2001/XMLSchema" xmlns:p="http://schemas.microsoft.com/office/2006/metadata/properties" xmlns:ns2="5fad15d0-477e-40da-a20d-40d4ca777cbd" targetNamespace="http://schemas.microsoft.com/office/2006/metadata/properties" ma:root="true" ma:fieldsID="0cee24db179c30c5ebec40b677cadf70" ns2:_="">
    <xsd:import namespace="5fad15d0-477e-40da-a20d-40d4ca777cbd"/>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ad15d0-477e-40da-a20d-40d4ca777cb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Common.MouseClick" Revision="1" Stencil="System.Storyboarding.Common" StencilVersion="0.1"/>
</Control>
</file>

<file path=customXml/item7.xml><?xml version="1.0" encoding="utf-8"?>
<ct:contentTypeSchema xmlns:ct="http://schemas.microsoft.com/office/2006/metadata/contentType" xmlns:ma="http://schemas.microsoft.com/office/2006/metadata/properties/metaAttributes" ct:_="" ma:_="" ma:contentTypeName="Document" ma:contentTypeID="0x01010016D17B93EE9F2F41994D2F228468D10E" ma:contentTypeVersion="2" ma:contentTypeDescription="Create a new document." ma:contentTypeScope="" ma:versionID="2847d091bacb3713e3dcb8d164862fcb">
  <xsd:schema xmlns:xsd="http://www.w3.org/2001/XMLSchema" xmlns:xs="http://www.w3.org/2001/XMLSchema" xmlns:p="http://schemas.microsoft.com/office/2006/metadata/properties" xmlns:ns2="646976ae-59cf-49eb-9f2b-1314aabf2719" targetNamespace="http://schemas.microsoft.com/office/2006/metadata/properties" ma:root="true" ma:fieldsID="2d34bce725ea75d3dc43000d06fc92ff" ns2:_="">
    <xsd:import namespace="646976ae-59cf-49eb-9f2b-1314aabf271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6976ae-59cf-49eb-9f2b-1314aabf27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Control xmlns="http://schemas.microsoft.com/VisualStudio/2011/storyboarding/control">
  <Id Name="System.Storyboarding.Common.MouseClick" Revision="1" Stencil="System.Storyboarding.Common" StencilVersion="0.1"/>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5fad15d0-477e-40da-a20d-40d4ca777cbd"/>
    <ds:schemaRef ds:uri="http://schemas.microsoft.com/office/2006/metadata/properties"/>
    <ds:schemaRef ds:uri="http://www.w3.org/XML/1998/namespace"/>
    <ds:schemaRef ds:uri="http://purl.org/dc/dcmitype/"/>
  </ds:schemaRefs>
</ds:datastoreItem>
</file>

<file path=customXml/itemProps10.xml><?xml version="1.0" encoding="utf-8"?>
<ds:datastoreItem xmlns:ds="http://schemas.openxmlformats.org/officeDocument/2006/customXml" ds:itemID="{72A6EF93-61CB-4EE6-B073-F36E102224DD}">
  <ds:schemaRefs>
    <ds:schemaRef ds:uri="http://schemas.microsoft.com/VisualStudio/2011/storyboarding/control"/>
  </ds:schemaRefs>
</ds:datastoreItem>
</file>

<file path=customXml/itemProps2.xml><?xml version="1.0" encoding="utf-8"?>
<ds:datastoreItem xmlns:ds="http://schemas.openxmlformats.org/officeDocument/2006/customXml" ds:itemID="{3E26BE3D-D44C-4CB8-A2DB-E695B51F89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ad15d0-477e-40da-a20d-40d4ca777c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38F586-395B-412F-86F5-C585E3BCE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25EE95AF-F988-4887-BDCF-D8EDB3D46FEF}">
  <ds:schemaRefs>
    <ds:schemaRef ds:uri="http://schemas.microsoft.com/sharepoint/v3/contenttype/form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62347F67-9E93-485F-9214-E584208EB924}">
  <ds:schemaRefs>
    <ds:schemaRef ds:uri="http://schemas.microsoft.com/VisualStudio/2011/storyboarding/control"/>
  </ds:schemaRefs>
</ds:datastoreItem>
</file>

<file path=customXml/itemProps7.xml><?xml version="1.0" encoding="utf-8"?>
<ds:datastoreItem xmlns:ds="http://schemas.openxmlformats.org/officeDocument/2006/customXml" ds:itemID="{81008815-AF1E-47FC-9EA6-8A0FF1973D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6976ae-59cf-49eb-9f2b-1314aabf2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699E7126-F16A-45B5-AD0A-00A9744EF6D8}">
  <ds:schemaRefs>
    <ds:schemaRef ds:uri="http://schemas.microsoft.com/VisualStudio/2011/storyboarding/control"/>
  </ds:schemaRefs>
</ds:datastoreItem>
</file>

<file path=customXml/itemProps9.xml><?xml version="1.0" encoding="utf-8"?>
<ds:datastoreItem xmlns:ds="http://schemas.openxmlformats.org/officeDocument/2006/customXml" ds:itemID="{22AE53D6-7BD0-4B62-B761-04E78C3750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18466</TotalTime>
  <Words>2582</Words>
  <Application>Microsoft Office PowerPoint</Application>
  <PresentationFormat>Custom</PresentationFormat>
  <Paragraphs>357</Paragraphs>
  <Slides>41</Slides>
  <Notes>18</Notes>
  <HiddenSlides>1</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41</vt:i4>
      </vt:variant>
    </vt:vector>
  </HeadingPairs>
  <TitlesOfParts>
    <vt:vector size="64" baseType="lpstr">
      <vt:lpstr>Arial</vt:lpstr>
      <vt:lpstr>Calibri</vt:lpstr>
      <vt:lpstr>Consolas</vt:lpstr>
      <vt:lpstr>Courier New</vt:lpstr>
      <vt:lpstr>Lucida Console</vt:lpstr>
      <vt:lpstr>Segoe Light</vt:lpstr>
      <vt:lpstr>Segoe UI</vt:lpstr>
      <vt:lpstr>Segoe UI Black</vt:lpstr>
      <vt:lpstr>Segoe UI Light</vt:lpstr>
      <vt:lpstr>Segoe UI Semibold</vt:lpstr>
      <vt:lpstr>Wingdings</vt:lpstr>
      <vt:lpstr>1_5-30055_Office Template 2012 - 16x9 - White Background</vt:lpstr>
      <vt:lpstr>1_TechEd 2014 Dk Blue</vt:lpstr>
      <vt:lpstr>5-30055_Office Template 2012 - 16x9 - White Background</vt:lpstr>
      <vt:lpstr>1_Metro Presentation</vt:lpstr>
      <vt:lpstr>2_TEE14 Speaker PPT Template</vt:lpstr>
      <vt:lpstr>2_5-30055_Office Template 2012 - 16x9 - White Background</vt:lpstr>
      <vt:lpstr>3_5-30055_Office Template 2012 - 16x9 - White Background</vt:lpstr>
      <vt:lpstr>5-30610_Microsoft_Ignite_Keynote_Template_CUSTOM_LIGHT</vt:lpstr>
      <vt:lpstr>6-30540_Office_365_CloudRoadShow</vt:lpstr>
      <vt:lpstr>1_COLOR TEMPLATE</vt:lpstr>
      <vt:lpstr>4_5-30055_Office Template 2012 - 16x9 - White Background</vt:lpstr>
      <vt:lpstr>1_6-30540_Office_365_CloudRoadShow</vt:lpstr>
      <vt:lpstr>Getting Started in Office 365 with the Microsoft Graph API</vt:lpstr>
      <vt:lpstr>Intro to the  Microsoft Graph API </vt:lpstr>
      <vt:lpstr>Agenda</vt:lpstr>
      <vt:lpstr>PowerPoint Presentation</vt:lpstr>
      <vt:lpstr>Developer vision</vt:lpstr>
      <vt:lpstr>Building integration with  Office 365</vt:lpstr>
      <vt:lpstr>Microsoft Graph API</vt:lpstr>
      <vt:lpstr>Microsoft Graph, gateway to Office 365</vt:lpstr>
      <vt:lpstr>Office 365 direct API Endpoints</vt:lpstr>
      <vt:lpstr>Office 365 connected apps</vt:lpstr>
      <vt:lpstr>Single authentication flow for Office 365</vt:lpstr>
      <vt:lpstr>Common consent</vt:lpstr>
      <vt:lpstr>Authentication Options</vt:lpstr>
      <vt:lpstr>Microsoft Account + Azure AD</vt:lpstr>
      <vt:lpstr>Integrating with Office 365 </vt:lpstr>
      <vt:lpstr>Demo Do.com Store Graph Visualizer  Graph Explorer </vt:lpstr>
      <vt:lpstr>PowerPoint Presentation</vt:lpstr>
      <vt:lpstr>Microsoft Graph </vt:lpstr>
      <vt:lpstr>Register App from dev.office.com</vt:lpstr>
      <vt:lpstr>Demo Documentation App registration </vt:lpstr>
      <vt:lpstr>PowerPoint Presentation</vt:lpstr>
      <vt:lpstr>Office 365 APIs for Calendar, Mail and Contacts</vt:lpstr>
      <vt:lpstr>Mail Messages</vt:lpstr>
      <vt:lpstr>Calendar Events</vt:lpstr>
      <vt:lpstr>Contacts</vt:lpstr>
      <vt:lpstr>Connected Services</vt:lpstr>
      <vt:lpstr>Adding Connected Services</vt:lpstr>
      <vt:lpstr>Connected Services Permissions</vt:lpstr>
      <vt:lpstr>Projects with Connected Services</vt:lpstr>
      <vt:lpstr>PowerPoint Presentation</vt:lpstr>
      <vt:lpstr>Programming with OutlookServiceClient</vt:lpstr>
      <vt:lpstr>Retrieving Messages</vt:lpstr>
      <vt:lpstr>Paging with the Office 365 APIs</vt:lpstr>
      <vt:lpstr>Demo SDKs Code samples</vt:lpstr>
      <vt:lpstr>PowerPoint Presentation</vt:lpstr>
      <vt:lpstr>Resources</vt:lpstr>
      <vt:lpstr>Further reading…</vt:lpstr>
      <vt:lpstr>Developer Program</vt:lpstr>
      <vt:lpstr>HOL</vt:lpstr>
      <vt:lpstr>Engage</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TechEd 2014</dc:subject>
  <dc:creator>Sanjeevini Mittal</dc:creator>
  <cp:keywords>Office 365;Evolving Workforce</cp:keywords>
  <dc:description>Template: Jordan Cayabyab, Artitudes Design
Formatting: 
Audience Type:</dc:description>
  <cp:lastModifiedBy>Tiago Costa</cp:lastModifiedBy>
  <cp:revision>509</cp:revision>
  <dcterms:created xsi:type="dcterms:W3CDTF">2013-10-21T21:40:33Z</dcterms:created>
  <dcterms:modified xsi:type="dcterms:W3CDTF">2017-03-18T14:31:07Z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0x010100A2E4C90AA7333249A7DBC8CC6F49919B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37;#Office 365|11111111-1111-1111-1111-111111111111;#36;#Evolving Workforce|a6f3b9c1-a92c-4262-a09b-d03ae5f022ab</vt:lpwstr>
  </property>
  <property fmtid="{D5CDD505-2E9C-101B-9397-08002B2CF9AE}" pid="13" name="IsMyDocuments">
    <vt:i4>1</vt:i4>
  </property>
  <property fmtid="{D5CDD505-2E9C-101B-9397-08002B2CF9AE}" pid="14" name="TaxCatchAll">
    <vt:lpwstr>37;#Office 365;#36;#Evolving Workforce</vt:lpwstr>
  </property>
  <property fmtid="{D5CDD505-2E9C-101B-9397-08002B2CF9AE}" pid="15" name="TaxKeywordTaxHTField">
    <vt:lpwstr>Office 365|11111111-1111-1111-1111-111111111111;Evolving Workforce|a6f3b9c1-a92c-4262-a09b-d03ae5f022ab</vt:lpwstr>
  </property>
</Properties>
</file>